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comments/modernComment_7FFFCA45_8A7EDD30.xml" ContentType="application/vnd.ms-powerpoint.comments+xml"/>
  <Override PartName="/ppt/comments/modernComment_7FFFCA4F_AAF86398.xml" ContentType="application/vnd.ms-powerpoint.comments+xml"/>
  <Override PartName="/ppt/comments/modernComment_7FFFCA53_81F6498A.xml" ContentType="application/vnd.ms-powerpoint.comments+xml"/>
  <Override PartName="/ppt/comments/modernComment_7FFFCA51_48DC618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44"/>
  </p:notesMasterIdLst>
  <p:handoutMasterIdLst>
    <p:handoutMasterId r:id="rId45"/>
  </p:handoutMasterIdLst>
  <p:sldIdLst>
    <p:sldId id="256" r:id="rId6"/>
    <p:sldId id="2147469908" r:id="rId7"/>
    <p:sldId id="2147469885" r:id="rId8"/>
    <p:sldId id="2147469938" r:id="rId9"/>
    <p:sldId id="2147469951" r:id="rId10"/>
    <p:sldId id="2147469980" r:id="rId11"/>
    <p:sldId id="2147469887" r:id="rId12"/>
    <p:sldId id="2147469888" r:id="rId13"/>
    <p:sldId id="2147469889" r:id="rId14"/>
    <p:sldId id="2147469992" r:id="rId15"/>
    <p:sldId id="2147469993" r:id="rId16"/>
    <p:sldId id="2147469890" r:id="rId17"/>
    <p:sldId id="2147469891" r:id="rId18"/>
    <p:sldId id="2147469892" r:id="rId19"/>
    <p:sldId id="2147469893" r:id="rId20"/>
    <p:sldId id="2147469895" r:id="rId21"/>
    <p:sldId id="2147469899" r:id="rId22"/>
    <p:sldId id="2147469898" r:id="rId23"/>
    <p:sldId id="2147469894" r:id="rId24"/>
    <p:sldId id="2147469900" r:id="rId25"/>
    <p:sldId id="2147469982" r:id="rId26"/>
    <p:sldId id="2147469902" r:id="rId27"/>
    <p:sldId id="2147469901" r:id="rId28"/>
    <p:sldId id="2147469983" r:id="rId29"/>
    <p:sldId id="2147469903" r:id="rId30"/>
    <p:sldId id="2147469984" r:id="rId31"/>
    <p:sldId id="2147469904" r:id="rId32"/>
    <p:sldId id="2147469907" r:id="rId33"/>
    <p:sldId id="2147469905" r:id="rId34"/>
    <p:sldId id="2147469985" r:id="rId35"/>
    <p:sldId id="2147469986" r:id="rId36"/>
    <p:sldId id="2147469987" r:id="rId37"/>
    <p:sldId id="2147469988" r:id="rId38"/>
    <p:sldId id="2147469989" r:id="rId39"/>
    <p:sldId id="2147469990" r:id="rId40"/>
    <p:sldId id="2147469991" r:id="rId41"/>
    <p:sldId id="292" r:id="rId42"/>
    <p:sldId id="214746998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7A8738-AE42-6683-4E97-B2163BD10F06}" name="Andrew Randall" initials="AR" userId="S::andyrandall@microsoft.com::ed46f2de-8226-43e5-9739-23c8227217da" providerId="AD"/>
  <p188:author id="{AF2AFB4F-3EBC-DABA-CAD3-2680C208301F}" name="Ross Gardler (HE/THEY)" initials="" userId="S::rogardle@microsoft.com::a38fc8f6-fb60-4169-bde6-dd2bbf01304f" providerId="AD"/>
  <p188:author id="{EA646B89-92E6-252F-6E29-A7837013E7EA}" name="Stephen Hemminger" initials="SH" userId="S::sthemmin@microsoft.com::71adc558-3829-4343-a65d-7097e9154eca" providerId="AD"/>
  <p188:author id="{B0504592-375A-0BBE-9CF2-AB2CE713FF76}" name="Ravi Rao (NET)" initials="R(" userId="S::ravirao@ntdev.microsoft.com::1b82792e-98c7-4a23-a416-33a69d7abd2d" providerId="AD"/>
  <p188:author id="{B609ABA0-0F72-D5BB-C612-36CEB3028044}" name="Chris Gray" initials="CG" userId="S::chgray@microsoft.com::78fe173c-5e07-4652-ab80-4931cf50042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589FA-F99B-4F45-90E7-6655A4DCAADB}" v="115" dt="2022-06-09T07:44:01.972"/>
    <p1510:client id="{A7D47C1B-9704-4C43-A07C-2CD0B90F5F32}" v="571" dt="2022-06-09T23:08:09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 French" userId="6578db3b-2483-4b4a-a80d-bcd6435ff5f0" providerId="ADAL" clId="{A7D47C1B-9704-4C43-A07C-2CD0B90F5F32}"/>
    <pc:docChg chg="undo custSel addSld modSld">
      <pc:chgData name="Steven French" userId="6578db3b-2483-4b4a-a80d-bcd6435ff5f0" providerId="ADAL" clId="{A7D47C1B-9704-4C43-A07C-2CD0B90F5F32}" dt="2022-06-09T23:08:09.690" v="572" actId="14100"/>
      <pc:docMkLst>
        <pc:docMk/>
      </pc:docMkLst>
      <pc:sldChg chg="modSp add mod">
        <pc:chgData name="Steven French" userId="6578db3b-2483-4b4a-a80d-bcd6435ff5f0" providerId="ADAL" clId="{A7D47C1B-9704-4C43-A07C-2CD0B90F5F32}" dt="2022-06-09T22:55:49.115" v="255" actId="313"/>
        <pc:sldMkLst>
          <pc:docMk/>
          <pc:sldMk cId="3106852131" sldId="2147469980"/>
        </pc:sldMkLst>
        <pc:spChg chg="mod">
          <ac:chgData name="Steven French" userId="6578db3b-2483-4b4a-a80d-bcd6435ff5f0" providerId="ADAL" clId="{A7D47C1B-9704-4C43-A07C-2CD0B90F5F32}" dt="2022-06-09T22:55:49.115" v="255" actId="313"/>
          <ac:spMkLst>
            <pc:docMk/>
            <pc:sldMk cId="3106852131" sldId="2147469980"/>
            <ac:spMk id="3" creationId="{AA2784A1-C5AC-33D4-57F8-11315FFC5DB8}"/>
          </ac:spMkLst>
        </pc:spChg>
      </pc:sldChg>
      <pc:sldChg chg="addSp modSp new mod">
        <pc:chgData name="Steven French" userId="6578db3b-2483-4b4a-a80d-bcd6435ff5f0" providerId="ADAL" clId="{A7D47C1B-9704-4C43-A07C-2CD0B90F5F32}" dt="2022-06-09T23:05:08.755" v="390" actId="1076"/>
        <pc:sldMkLst>
          <pc:docMk/>
          <pc:sldMk cId="2811836676" sldId="2147469992"/>
        </pc:sldMkLst>
        <pc:spChg chg="mod">
          <ac:chgData name="Steven French" userId="6578db3b-2483-4b4a-a80d-bcd6435ff5f0" providerId="ADAL" clId="{A7D47C1B-9704-4C43-A07C-2CD0B90F5F32}" dt="2022-06-09T22:56:15.325" v="297" actId="20577"/>
          <ac:spMkLst>
            <pc:docMk/>
            <pc:sldMk cId="2811836676" sldId="2147469992"/>
            <ac:spMk id="2" creationId="{D976C5AE-01F9-CDBA-5CCD-8D22A452750D}"/>
          </ac:spMkLst>
        </pc:spChg>
        <pc:spChg chg="mod">
          <ac:chgData name="Steven French" userId="6578db3b-2483-4b4a-a80d-bcd6435ff5f0" providerId="ADAL" clId="{A7D47C1B-9704-4C43-A07C-2CD0B90F5F32}" dt="2022-06-09T23:03:31.301" v="376" actId="313"/>
          <ac:spMkLst>
            <pc:docMk/>
            <pc:sldMk cId="2811836676" sldId="2147469992"/>
            <ac:spMk id="3" creationId="{3A1BD23E-D907-9D28-7C03-29C6637DE979}"/>
          </ac:spMkLst>
        </pc:spChg>
        <pc:picChg chg="add mod">
          <ac:chgData name="Steven French" userId="6578db3b-2483-4b4a-a80d-bcd6435ff5f0" providerId="ADAL" clId="{A7D47C1B-9704-4C43-A07C-2CD0B90F5F32}" dt="2022-06-09T23:04:44.151" v="384" actId="1076"/>
          <ac:picMkLst>
            <pc:docMk/>
            <pc:sldMk cId="2811836676" sldId="2147469992"/>
            <ac:picMk id="5" creationId="{6948AF8D-2FB0-8694-DA65-6B49CF9B13A1}"/>
          </ac:picMkLst>
        </pc:picChg>
        <pc:picChg chg="add mod">
          <ac:chgData name="Steven French" userId="6578db3b-2483-4b4a-a80d-bcd6435ff5f0" providerId="ADAL" clId="{A7D47C1B-9704-4C43-A07C-2CD0B90F5F32}" dt="2022-06-09T23:05:08.755" v="390" actId="1076"/>
          <ac:picMkLst>
            <pc:docMk/>
            <pc:sldMk cId="2811836676" sldId="2147469992"/>
            <ac:picMk id="7" creationId="{8A4F394B-B746-D577-B1ED-81B24E22DB6F}"/>
          </ac:picMkLst>
        </pc:picChg>
        <pc:picChg chg="add mod">
          <ac:chgData name="Steven French" userId="6578db3b-2483-4b4a-a80d-bcd6435ff5f0" providerId="ADAL" clId="{A7D47C1B-9704-4C43-A07C-2CD0B90F5F32}" dt="2022-06-09T23:05:02.553" v="389" actId="1076"/>
          <ac:picMkLst>
            <pc:docMk/>
            <pc:sldMk cId="2811836676" sldId="2147469992"/>
            <ac:picMk id="9" creationId="{AA84CC7D-6D89-7475-FE5B-D17BC03BC73F}"/>
          </ac:picMkLst>
        </pc:picChg>
      </pc:sldChg>
      <pc:sldChg chg="addSp modSp new mod">
        <pc:chgData name="Steven French" userId="6578db3b-2483-4b4a-a80d-bcd6435ff5f0" providerId="ADAL" clId="{A7D47C1B-9704-4C43-A07C-2CD0B90F5F32}" dt="2022-06-09T23:08:09.690" v="572" actId="14100"/>
        <pc:sldMkLst>
          <pc:docMk/>
          <pc:sldMk cId="210788826" sldId="2147469993"/>
        </pc:sldMkLst>
        <pc:spChg chg="mod">
          <ac:chgData name="Steven French" userId="6578db3b-2483-4b4a-a80d-bcd6435ff5f0" providerId="ADAL" clId="{A7D47C1B-9704-4C43-A07C-2CD0B90F5F32}" dt="2022-06-09T23:07:40.924" v="515" actId="20577"/>
          <ac:spMkLst>
            <pc:docMk/>
            <pc:sldMk cId="210788826" sldId="2147469993"/>
            <ac:spMk id="2" creationId="{C82F78D7-26F9-3B7C-2275-DD01EB554037}"/>
          </ac:spMkLst>
        </pc:spChg>
        <pc:spChg chg="mod">
          <ac:chgData name="Steven French" userId="6578db3b-2483-4b4a-a80d-bcd6435ff5f0" providerId="ADAL" clId="{A7D47C1B-9704-4C43-A07C-2CD0B90F5F32}" dt="2022-06-09T23:08:00.147" v="570" actId="20577"/>
          <ac:spMkLst>
            <pc:docMk/>
            <pc:sldMk cId="210788826" sldId="2147469993"/>
            <ac:spMk id="3" creationId="{9F76C3DC-2FF1-BD9B-6FCE-37C7294A5EED}"/>
          </ac:spMkLst>
        </pc:spChg>
        <pc:picChg chg="add mod">
          <ac:chgData name="Steven French" userId="6578db3b-2483-4b4a-a80d-bcd6435ff5f0" providerId="ADAL" clId="{A7D47C1B-9704-4C43-A07C-2CD0B90F5F32}" dt="2022-06-09T23:08:09.690" v="572" actId="14100"/>
          <ac:picMkLst>
            <pc:docMk/>
            <pc:sldMk cId="210788826" sldId="2147469993"/>
            <ac:picMk id="5" creationId="{1C1A2490-6EC0-7D14-1C30-93BCE5B3C7B0}"/>
          </ac:picMkLst>
        </pc:picChg>
      </pc:sldChg>
    </pc:docChg>
  </pc:docChgLst>
  <pc:docChgLst>
    <pc:chgData name="KY Srinivasan" userId="S::kys@microsoft.com::2e942d4f-4fbe-4d45-b491-9f653b9444fe" providerId="AD" clId="Web-{70384A29-CA53-EBD2-B6C4-A00BB22F6FED}"/>
    <pc:docChg chg="modSld">
      <pc:chgData name="KY Srinivasan" userId="S::kys@microsoft.com::2e942d4f-4fbe-4d45-b491-9f653b9444fe" providerId="AD" clId="Web-{70384A29-CA53-EBD2-B6C4-A00BB22F6FED}" dt="2022-04-06T00:19:44.947" v="18" actId="20577"/>
      <pc:docMkLst>
        <pc:docMk/>
      </pc:docMkLst>
      <pc:sldChg chg="modSp">
        <pc:chgData name="KY Srinivasan" userId="S::kys@microsoft.com::2e942d4f-4fbe-4d45-b491-9f653b9444fe" providerId="AD" clId="Web-{70384A29-CA53-EBD2-B6C4-A00BB22F6FED}" dt="2022-04-06T00:19:44.947" v="18" actId="20577"/>
        <pc:sldMkLst>
          <pc:docMk/>
          <pc:sldMk cId="3321973611" sldId="2147469894"/>
        </pc:sldMkLst>
        <pc:spChg chg="mod">
          <ac:chgData name="KY Srinivasan" userId="S::kys@microsoft.com::2e942d4f-4fbe-4d45-b491-9f653b9444fe" providerId="AD" clId="Web-{70384A29-CA53-EBD2-B6C4-A00BB22F6FED}" dt="2022-04-06T00:19:44.947" v="18" actId="20577"/>
          <ac:spMkLst>
            <pc:docMk/>
            <pc:sldMk cId="3321973611" sldId="2147469894"/>
            <ac:spMk id="3" creationId="{A63125F1-CC8B-3B00-2A30-69979C8045D7}"/>
          </ac:spMkLst>
        </pc:spChg>
      </pc:sldChg>
    </pc:docChg>
  </pc:docChgLst>
  <pc:docChgLst>
    <pc:chgData name="KY Srinivasan" userId="S::kys@microsoft.com::2e942d4f-4fbe-4d45-b491-9f653b9444fe" providerId="AD" clId="Web-{0DF046CB-A286-CB13-1542-B9B60748600D}"/>
    <pc:docChg chg="addSld modSld sldOrd">
      <pc:chgData name="KY Srinivasan" userId="S::kys@microsoft.com::2e942d4f-4fbe-4d45-b491-9f653b9444fe" providerId="AD" clId="Web-{0DF046CB-A286-CB13-1542-B9B60748600D}" dt="2022-04-09T18:16:09.099" v="15" actId="20577"/>
      <pc:docMkLst>
        <pc:docMk/>
      </pc:docMkLst>
      <pc:sldChg chg="modSp">
        <pc:chgData name="KY Srinivasan" userId="S::kys@microsoft.com::2e942d4f-4fbe-4d45-b491-9f653b9444fe" providerId="AD" clId="Web-{0DF046CB-A286-CB13-1542-B9B60748600D}" dt="2022-04-09T18:16:09.099" v="15" actId="20577"/>
        <pc:sldMkLst>
          <pc:docMk/>
          <pc:sldMk cId="2719069829" sldId="2147469887"/>
        </pc:sldMkLst>
        <pc:spChg chg="mod">
          <ac:chgData name="KY Srinivasan" userId="S::kys@microsoft.com::2e942d4f-4fbe-4d45-b491-9f653b9444fe" providerId="AD" clId="Web-{0DF046CB-A286-CB13-1542-B9B60748600D}" dt="2022-04-09T18:16:09.099" v="15" actId="20577"/>
          <ac:spMkLst>
            <pc:docMk/>
            <pc:sldMk cId="2719069829" sldId="2147469887"/>
            <ac:spMk id="2" creationId="{B802B3F6-36CA-4D1D-B668-332D851ECD3F}"/>
          </ac:spMkLst>
        </pc:spChg>
      </pc:sldChg>
      <pc:sldChg chg="modSp add ord">
        <pc:chgData name="KY Srinivasan" userId="S::kys@microsoft.com::2e942d4f-4fbe-4d45-b491-9f653b9444fe" providerId="AD" clId="Web-{0DF046CB-A286-CB13-1542-B9B60748600D}" dt="2022-04-09T18:15:55.161" v="14" actId="20577"/>
        <pc:sldMkLst>
          <pc:docMk/>
          <pc:sldMk cId="893591613" sldId="2147469908"/>
        </pc:sldMkLst>
        <pc:spChg chg="mod">
          <ac:chgData name="KY Srinivasan" userId="S::kys@microsoft.com::2e942d4f-4fbe-4d45-b491-9f653b9444fe" providerId="AD" clId="Web-{0DF046CB-A286-CB13-1542-B9B60748600D}" dt="2022-04-09T18:15:55.161" v="14" actId="20577"/>
          <ac:spMkLst>
            <pc:docMk/>
            <pc:sldMk cId="893591613" sldId="2147469908"/>
            <ac:spMk id="3" creationId="{6FD3EA32-2309-B5A2-B194-3FD055A5EA20}"/>
          </ac:spMkLst>
        </pc:spChg>
      </pc:sldChg>
    </pc:docChg>
  </pc:docChgLst>
  <pc:docChgLst>
    <pc:chgData name="KY Srinivasan" userId="S::kys@microsoft.com::2e942d4f-4fbe-4d45-b491-9f653b9444fe" providerId="AD" clId="Web-{A8D66A7B-EAEB-6359-AF6B-91220B5CE7F4}"/>
    <pc:docChg chg="modSld">
      <pc:chgData name="KY Srinivasan" userId="S::kys@microsoft.com::2e942d4f-4fbe-4d45-b491-9f653b9444fe" providerId="AD" clId="Web-{A8D66A7B-EAEB-6359-AF6B-91220B5CE7F4}" dt="2022-04-09T17:44:10.821" v="13" actId="20577"/>
      <pc:docMkLst>
        <pc:docMk/>
      </pc:docMkLst>
      <pc:sldChg chg="modSp">
        <pc:chgData name="KY Srinivasan" userId="S::kys@microsoft.com::2e942d4f-4fbe-4d45-b491-9f653b9444fe" providerId="AD" clId="Web-{A8D66A7B-EAEB-6359-AF6B-91220B5CE7F4}" dt="2022-04-09T17:44:10.821" v="13" actId="20577"/>
        <pc:sldMkLst>
          <pc:docMk/>
          <pc:sldMk cId="2719069829" sldId="2147469887"/>
        </pc:sldMkLst>
        <pc:spChg chg="mod">
          <ac:chgData name="KY Srinivasan" userId="S::kys@microsoft.com::2e942d4f-4fbe-4d45-b491-9f653b9444fe" providerId="AD" clId="Web-{A8D66A7B-EAEB-6359-AF6B-91220B5CE7F4}" dt="2022-04-09T17:44:10.821" v="13" actId="20577"/>
          <ac:spMkLst>
            <pc:docMk/>
            <pc:sldMk cId="2719069829" sldId="2147469887"/>
            <ac:spMk id="4" creationId="{DE9EE0D3-130E-41FF-A70A-EF5B6CDF793A}"/>
          </ac:spMkLst>
        </pc:spChg>
      </pc:sldChg>
    </pc:docChg>
  </pc:docChgLst>
  <pc:docChgLst>
    <pc:chgData name="Mickaël Salaün" userId="S::misalaun@microsoft.com::3bfd47d3-bed5-4d86-88a5-1e70cef683dd" providerId="AD" clId="Web-{D8ECDE1D-77EE-F381-0D4B-7F738F859164}"/>
    <pc:docChg chg="modSld">
      <pc:chgData name="Mickaël Salaün" userId="S::misalaun@microsoft.com::3bfd47d3-bed5-4d86-88a5-1e70cef683dd" providerId="AD" clId="Web-{D8ECDE1D-77EE-F381-0D4B-7F738F859164}" dt="2022-04-11T15:15:52.864" v="0" actId="20577"/>
      <pc:docMkLst>
        <pc:docMk/>
      </pc:docMkLst>
      <pc:sldChg chg="modSp">
        <pc:chgData name="Mickaël Salaün" userId="S::misalaun@microsoft.com::3bfd47d3-bed5-4d86-88a5-1e70cef683dd" providerId="AD" clId="Web-{D8ECDE1D-77EE-F381-0D4B-7F738F859164}" dt="2022-04-11T15:15:52.864" v="0" actId="20577"/>
        <pc:sldMkLst>
          <pc:docMk/>
          <pc:sldMk cId="2719069829" sldId="2147469887"/>
        </pc:sldMkLst>
        <pc:spChg chg="mod">
          <ac:chgData name="Mickaël Salaün" userId="S::misalaun@microsoft.com::3bfd47d3-bed5-4d86-88a5-1e70cef683dd" providerId="AD" clId="Web-{D8ECDE1D-77EE-F381-0D4B-7F738F859164}" dt="2022-04-11T15:15:52.864" v="0" actId="20577"/>
          <ac:spMkLst>
            <pc:docMk/>
            <pc:sldMk cId="2719069829" sldId="2147469887"/>
            <ac:spMk id="4" creationId="{DE9EE0D3-130E-41FF-A70A-EF5B6CDF793A}"/>
          </ac:spMkLst>
        </pc:spChg>
      </pc:sldChg>
    </pc:docChg>
  </pc:docChgLst>
  <pc:docChgLst>
    <pc:chgData name="Stephen Hemminger" userId="S::sthemmin@microsoft.com::71adc558-3829-4343-a65d-7097e9154eca" providerId="AD" clId="Web-{612E4007-9354-B984-C580-D5BD6C55CAD5}"/>
    <pc:docChg chg="mod">
      <pc:chgData name="Stephen Hemminger" userId="S::sthemmin@microsoft.com::71adc558-3829-4343-a65d-7097e9154eca" providerId="AD" clId="Web-{612E4007-9354-B984-C580-D5BD6C55CAD5}" dt="2022-04-11T17:09:01.460" v="6"/>
      <pc:docMkLst>
        <pc:docMk/>
      </pc:docMkLst>
      <pc:sldChg chg="addCm">
        <pc:chgData name="Stephen Hemminger" userId="S::sthemmin@microsoft.com::71adc558-3829-4343-a65d-7097e9154eca" providerId="AD" clId="Web-{612E4007-9354-B984-C580-D5BD6C55CAD5}" dt="2022-04-11T17:09:01.460" v="6"/>
        <pc:sldMkLst>
          <pc:docMk/>
          <pc:sldMk cId="2323569968" sldId="2147469893"/>
        </pc:sldMkLst>
      </pc:sldChg>
      <pc:sldChg chg="addCm">
        <pc:chgData name="Stephen Hemminger" userId="S::sthemmin@microsoft.com::71adc558-3829-4343-a65d-7097e9154eca" providerId="AD" clId="Web-{612E4007-9354-B984-C580-D5BD6C55CAD5}" dt="2022-04-11T17:07:46.474" v="5"/>
        <pc:sldMkLst>
          <pc:docMk/>
          <pc:sldMk cId="2868405144" sldId="2147469903"/>
        </pc:sldMkLst>
      </pc:sldChg>
      <pc:sldChg chg="addCm">
        <pc:chgData name="Stephen Hemminger" userId="S::sthemmin@microsoft.com::71adc558-3829-4343-a65d-7097e9154eca" providerId="AD" clId="Web-{612E4007-9354-B984-C580-D5BD6C55CAD5}" dt="2022-04-11T17:06:12.643" v="3"/>
        <pc:sldMkLst>
          <pc:docMk/>
          <pc:sldMk cId="1222402435" sldId="2147469905"/>
        </pc:sldMkLst>
      </pc:sldChg>
      <pc:sldChg chg="addCm">
        <pc:chgData name="Stephen Hemminger" userId="S::sthemmin@microsoft.com::71adc558-3829-4343-a65d-7097e9154eca" providerId="AD" clId="Web-{612E4007-9354-B984-C580-D5BD6C55CAD5}" dt="2022-04-11T17:05:21.876" v="2"/>
        <pc:sldMkLst>
          <pc:docMk/>
          <pc:sldMk cId="2180401546" sldId="2147469907"/>
        </pc:sldMkLst>
      </pc:sldChg>
    </pc:docChg>
  </pc:docChgLst>
  <pc:docChgLst>
    <pc:chgData name="KY Srinivasan" userId="S::kys@microsoft.com::2e942d4f-4fbe-4d45-b491-9f653b9444fe" providerId="AD" clId="Web-{B53A6030-7AE2-9809-0CF1-92AD1CFCC880}"/>
    <pc:docChg chg="modSld">
      <pc:chgData name="KY Srinivasan" userId="S::kys@microsoft.com::2e942d4f-4fbe-4d45-b491-9f653b9444fe" providerId="AD" clId="Web-{B53A6030-7AE2-9809-0CF1-92AD1CFCC880}" dt="2022-04-18T20:56:09.854" v="3" actId="20577"/>
      <pc:docMkLst>
        <pc:docMk/>
      </pc:docMkLst>
      <pc:sldChg chg="modSp">
        <pc:chgData name="KY Srinivasan" userId="S::kys@microsoft.com::2e942d4f-4fbe-4d45-b491-9f653b9444fe" providerId="AD" clId="Web-{B53A6030-7AE2-9809-0CF1-92AD1CFCC880}" dt="2022-04-18T20:54:45.508" v="0" actId="14100"/>
        <pc:sldMkLst>
          <pc:docMk/>
          <pc:sldMk cId="2323569968" sldId="2147469893"/>
        </pc:sldMkLst>
        <pc:spChg chg="mod">
          <ac:chgData name="KY Srinivasan" userId="S::kys@microsoft.com::2e942d4f-4fbe-4d45-b491-9f653b9444fe" providerId="AD" clId="Web-{B53A6030-7AE2-9809-0CF1-92AD1CFCC880}" dt="2022-04-18T20:54:45.508" v="0" actId="14100"/>
          <ac:spMkLst>
            <pc:docMk/>
            <pc:sldMk cId="2323569968" sldId="2147469893"/>
            <ac:spMk id="3" creationId="{A63125F1-CC8B-3B00-2A30-69979C8045D7}"/>
          </ac:spMkLst>
        </pc:spChg>
      </pc:sldChg>
      <pc:sldChg chg="modSp">
        <pc:chgData name="KY Srinivasan" userId="S::kys@microsoft.com::2e942d4f-4fbe-4d45-b491-9f653b9444fe" providerId="AD" clId="Web-{B53A6030-7AE2-9809-0CF1-92AD1CFCC880}" dt="2022-04-18T20:56:09.854" v="3" actId="20577"/>
        <pc:sldMkLst>
          <pc:docMk/>
          <pc:sldMk cId="3321973611" sldId="2147469894"/>
        </pc:sldMkLst>
        <pc:spChg chg="mod">
          <ac:chgData name="KY Srinivasan" userId="S::kys@microsoft.com::2e942d4f-4fbe-4d45-b491-9f653b9444fe" providerId="AD" clId="Web-{B53A6030-7AE2-9809-0CF1-92AD1CFCC880}" dt="2022-04-18T20:56:09.854" v="3" actId="20577"/>
          <ac:spMkLst>
            <pc:docMk/>
            <pc:sldMk cId="3321973611" sldId="2147469894"/>
            <ac:spMk id="4" creationId="{BFD13186-9D29-D6B0-784D-17C72E6A9105}"/>
          </ac:spMkLst>
        </pc:spChg>
      </pc:sldChg>
    </pc:docChg>
  </pc:docChgLst>
  <pc:docChgLst>
    <pc:chgData name="KY Srinivasan" userId="S::kys@microsoft.com::2e942d4f-4fbe-4d45-b491-9f653b9444fe" providerId="AD" clId="Web-{55D62322-3E9E-BC09-B63B-0F5B794049EB}"/>
    <pc:docChg chg="addSld modSld">
      <pc:chgData name="KY Srinivasan" userId="S::kys@microsoft.com::2e942d4f-4fbe-4d45-b491-9f653b9444fe" providerId="AD" clId="Web-{55D62322-3E9E-BC09-B63B-0F5B794049EB}" dt="2022-04-04T00:41:35.031" v="403" actId="20577"/>
      <pc:docMkLst>
        <pc:docMk/>
      </pc:docMkLst>
      <pc:sldChg chg="addSp delSp modSp add mod replId modClrScheme chgLayout">
        <pc:chgData name="KY Srinivasan" userId="S::kys@microsoft.com::2e942d4f-4fbe-4d45-b491-9f653b9444fe" providerId="AD" clId="Web-{55D62322-3E9E-BC09-B63B-0F5B794049EB}" dt="2022-04-04T00:35:25.427" v="351" actId="20577"/>
        <pc:sldMkLst>
          <pc:docMk/>
          <pc:sldMk cId="2773960387" sldId="2147469888"/>
        </pc:sldMkLst>
        <pc:spChg chg="mod ord">
          <ac:chgData name="KY Srinivasan" userId="S::kys@microsoft.com::2e942d4f-4fbe-4d45-b491-9f653b9444fe" providerId="AD" clId="Web-{55D62322-3E9E-BC09-B63B-0F5B794049EB}" dt="2022-04-04T00:35:25.427" v="351" actId="20577"/>
          <ac:spMkLst>
            <pc:docMk/>
            <pc:sldMk cId="2773960387" sldId="2147469888"/>
            <ac:spMk id="2" creationId="{B802B3F6-36CA-4D1D-B668-332D851ECD3F}"/>
          </ac:spMkLst>
        </pc:spChg>
        <pc:spChg chg="mod ord">
          <ac:chgData name="KY Srinivasan" userId="S::kys@microsoft.com::2e942d4f-4fbe-4d45-b491-9f653b9444fe" providerId="AD" clId="Web-{55D62322-3E9E-BC09-B63B-0F5B794049EB}" dt="2022-04-04T00:12:37.169" v="186"/>
          <ac:spMkLst>
            <pc:docMk/>
            <pc:sldMk cId="2773960387" sldId="2147469888"/>
            <ac:spMk id="3" creationId="{90444448-C77D-442E-9141-1A6898398A36}"/>
          </ac:spMkLst>
        </pc:spChg>
        <pc:spChg chg="del mod">
          <ac:chgData name="KY Srinivasan" userId="S::kys@microsoft.com::2e942d4f-4fbe-4d45-b491-9f653b9444fe" providerId="AD" clId="Web-{55D62322-3E9E-BC09-B63B-0F5B794049EB}" dt="2022-04-04T00:12:37.169" v="186"/>
          <ac:spMkLst>
            <pc:docMk/>
            <pc:sldMk cId="2773960387" sldId="2147469888"/>
            <ac:spMk id="4" creationId="{DE9EE0D3-130E-41FF-A70A-EF5B6CDF793A}"/>
          </ac:spMkLst>
        </pc:spChg>
        <pc:spChg chg="add del">
          <ac:chgData name="KY Srinivasan" userId="S::kys@microsoft.com::2e942d4f-4fbe-4d45-b491-9f653b9444fe" providerId="AD" clId="Web-{55D62322-3E9E-BC09-B63B-0F5B794049EB}" dt="2022-04-04T00:13:21.264" v="188"/>
          <ac:spMkLst>
            <pc:docMk/>
            <pc:sldMk cId="2773960387" sldId="2147469888"/>
            <ac:spMk id="5" creationId="{623A5CA3-47F2-9E27-4D58-E9BB8FB2DEC4}"/>
          </ac:spMkLst>
        </pc:spChg>
        <pc:spChg chg="add mod">
          <ac:chgData name="KY Srinivasan" userId="S::kys@microsoft.com::2e942d4f-4fbe-4d45-b491-9f653b9444fe" providerId="AD" clId="Web-{55D62322-3E9E-BC09-B63B-0F5B794049EB}" dt="2022-04-04T00:16:34.806" v="194" actId="14100"/>
          <ac:spMkLst>
            <pc:docMk/>
            <pc:sldMk cId="2773960387" sldId="2147469888"/>
            <ac:spMk id="6" creationId="{6302732D-5A85-6875-B784-A165558480CE}"/>
          </ac:spMkLst>
        </pc:spChg>
        <pc:spChg chg="add del">
          <ac:chgData name="KY Srinivasan" userId="S::kys@microsoft.com::2e942d4f-4fbe-4d45-b491-9f653b9444fe" providerId="AD" clId="Web-{55D62322-3E9E-BC09-B63B-0F5B794049EB}" dt="2022-04-04T00:15:29.677" v="193"/>
          <ac:spMkLst>
            <pc:docMk/>
            <pc:sldMk cId="2773960387" sldId="2147469888"/>
            <ac:spMk id="7" creationId="{46E72830-0F0C-DBE9-F751-8C12227F63E0}"/>
          </ac:spMkLst>
        </pc:spChg>
        <pc:spChg chg="add mod">
          <ac:chgData name="KY Srinivasan" userId="S::kys@microsoft.com::2e942d4f-4fbe-4d45-b491-9f653b9444fe" providerId="AD" clId="Web-{55D62322-3E9E-BC09-B63B-0F5B794049EB}" dt="2022-04-04T00:34:06.800" v="318" actId="20577"/>
          <ac:spMkLst>
            <pc:docMk/>
            <pc:sldMk cId="2773960387" sldId="2147469888"/>
            <ac:spMk id="8" creationId="{DD2819D4-259E-020D-DB83-B2356B8EB4DD}"/>
          </ac:spMkLst>
        </pc:spChg>
        <pc:spChg chg="add mod">
          <ac:chgData name="KY Srinivasan" userId="S::kys@microsoft.com::2e942d4f-4fbe-4d45-b491-9f653b9444fe" providerId="AD" clId="Web-{55D62322-3E9E-BC09-B63B-0F5B794049EB}" dt="2022-04-04T00:18:08.965" v="201" actId="1076"/>
          <ac:spMkLst>
            <pc:docMk/>
            <pc:sldMk cId="2773960387" sldId="2147469888"/>
            <ac:spMk id="9" creationId="{F09F9EA1-B2F9-6829-09BF-3366D4E2C0A0}"/>
          </ac:spMkLst>
        </pc:spChg>
        <pc:spChg chg="add mod">
          <ac:chgData name="KY Srinivasan" userId="S::kys@microsoft.com::2e942d4f-4fbe-4d45-b491-9f653b9444fe" providerId="AD" clId="Web-{55D62322-3E9E-BC09-B63B-0F5B794049EB}" dt="2022-04-04T00:18:29.719" v="203" actId="1076"/>
          <ac:spMkLst>
            <pc:docMk/>
            <pc:sldMk cId="2773960387" sldId="2147469888"/>
            <ac:spMk id="10" creationId="{E5D23E0C-9042-DA6A-11ED-A79E2055617A}"/>
          </ac:spMkLst>
        </pc:spChg>
        <pc:spChg chg="add mod">
          <ac:chgData name="KY Srinivasan" userId="S::kys@microsoft.com::2e942d4f-4fbe-4d45-b491-9f653b9444fe" providerId="AD" clId="Web-{55D62322-3E9E-BC09-B63B-0F5B794049EB}" dt="2022-04-04T00:19:37.848" v="206" actId="14100"/>
          <ac:spMkLst>
            <pc:docMk/>
            <pc:sldMk cId="2773960387" sldId="2147469888"/>
            <ac:spMk id="11" creationId="{52271AC5-04AF-695B-055D-98E0C44E581B}"/>
          </ac:spMkLst>
        </pc:spChg>
        <pc:spChg chg="add mod">
          <ac:chgData name="KY Srinivasan" userId="S::kys@microsoft.com::2e942d4f-4fbe-4d45-b491-9f653b9444fe" providerId="AD" clId="Web-{55D62322-3E9E-BC09-B63B-0F5B794049EB}" dt="2022-04-04T00:25:06.396" v="270" actId="20577"/>
          <ac:spMkLst>
            <pc:docMk/>
            <pc:sldMk cId="2773960387" sldId="2147469888"/>
            <ac:spMk id="12" creationId="{5ED28EB3-00E4-2355-7FA0-1921190AE3AB}"/>
          </ac:spMkLst>
        </pc:spChg>
        <pc:spChg chg="add del mod">
          <ac:chgData name="KY Srinivasan" userId="S::kys@microsoft.com::2e942d4f-4fbe-4d45-b491-9f653b9444fe" providerId="AD" clId="Web-{55D62322-3E9E-BC09-B63B-0F5B794049EB}" dt="2022-04-04T00:28:38.609" v="295"/>
          <ac:spMkLst>
            <pc:docMk/>
            <pc:sldMk cId="2773960387" sldId="2147469888"/>
            <ac:spMk id="13" creationId="{D2E6E71F-D9B8-6B2B-3717-2FFBD3F1BFE0}"/>
          </ac:spMkLst>
        </pc:spChg>
        <pc:spChg chg="add mod">
          <ac:chgData name="KY Srinivasan" userId="S::kys@microsoft.com::2e942d4f-4fbe-4d45-b491-9f653b9444fe" providerId="AD" clId="Web-{55D62322-3E9E-BC09-B63B-0F5B794049EB}" dt="2022-04-04T00:26:58.856" v="282" actId="20577"/>
          <ac:spMkLst>
            <pc:docMk/>
            <pc:sldMk cId="2773960387" sldId="2147469888"/>
            <ac:spMk id="14" creationId="{D9FE597C-95C4-F347-7789-6F66C0C0FF8D}"/>
          </ac:spMkLst>
        </pc:spChg>
        <pc:spChg chg="add mod">
          <ac:chgData name="KY Srinivasan" userId="S::kys@microsoft.com::2e942d4f-4fbe-4d45-b491-9f653b9444fe" providerId="AD" clId="Web-{55D62322-3E9E-BC09-B63B-0F5B794049EB}" dt="2022-04-04T00:27:07.559" v="284" actId="1076"/>
          <ac:spMkLst>
            <pc:docMk/>
            <pc:sldMk cId="2773960387" sldId="2147469888"/>
            <ac:spMk id="15" creationId="{003834AC-9420-969D-C3F5-A39675B4F8D5}"/>
          </ac:spMkLst>
        </pc:spChg>
        <pc:spChg chg="add mod">
          <ac:chgData name="KY Srinivasan" userId="S::kys@microsoft.com::2e942d4f-4fbe-4d45-b491-9f653b9444fe" providerId="AD" clId="Web-{55D62322-3E9E-BC09-B63B-0F5B794049EB}" dt="2022-04-04T00:28:30.968" v="292" actId="20577"/>
          <ac:spMkLst>
            <pc:docMk/>
            <pc:sldMk cId="2773960387" sldId="2147469888"/>
            <ac:spMk id="16" creationId="{FA3BC6DE-C87E-C28C-3B67-E1B063FCCD01}"/>
          </ac:spMkLst>
        </pc:spChg>
        <pc:spChg chg="add mod">
          <ac:chgData name="KY Srinivasan" userId="S::kys@microsoft.com::2e942d4f-4fbe-4d45-b491-9f653b9444fe" providerId="AD" clId="Web-{55D62322-3E9E-BC09-B63B-0F5B794049EB}" dt="2022-04-04T00:30:17.230" v="298" actId="14100"/>
          <ac:spMkLst>
            <pc:docMk/>
            <pc:sldMk cId="2773960387" sldId="2147469888"/>
            <ac:spMk id="17" creationId="{C501D491-554D-EB15-E854-40E4819ECBA3}"/>
          </ac:spMkLst>
        </pc:spChg>
      </pc:sldChg>
      <pc:sldChg chg="modSp add replId">
        <pc:chgData name="KY Srinivasan" userId="S::kys@microsoft.com::2e942d4f-4fbe-4d45-b491-9f653b9444fe" providerId="AD" clId="Web-{55D62322-3E9E-BC09-B63B-0F5B794049EB}" dt="2022-04-04T00:41:35.031" v="403" actId="20577"/>
        <pc:sldMkLst>
          <pc:docMk/>
          <pc:sldMk cId="1998788844" sldId="2147469889"/>
        </pc:sldMkLst>
        <pc:spChg chg="mod">
          <ac:chgData name="KY Srinivasan" userId="S::kys@microsoft.com::2e942d4f-4fbe-4d45-b491-9f653b9444fe" providerId="AD" clId="Web-{55D62322-3E9E-BC09-B63B-0F5B794049EB}" dt="2022-04-04T00:39:50.424" v="400" actId="20577"/>
          <ac:spMkLst>
            <pc:docMk/>
            <pc:sldMk cId="1998788844" sldId="2147469889"/>
            <ac:spMk id="2" creationId="{B802B3F6-36CA-4D1D-B668-332D851ECD3F}"/>
          </ac:spMkLst>
        </pc:spChg>
        <pc:spChg chg="mod">
          <ac:chgData name="KY Srinivasan" userId="S::kys@microsoft.com::2e942d4f-4fbe-4d45-b491-9f653b9444fe" providerId="AD" clId="Web-{55D62322-3E9E-BC09-B63B-0F5B794049EB}" dt="2022-04-04T00:41:35.031" v="403" actId="20577"/>
          <ac:spMkLst>
            <pc:docMk/>
            <pc:sldMk cId="1998788844" sldId="2147469889"/>
            <ac:spMk id="3" creationId="{90444448-C77D-442E-9141-1A6898398A36}"/>
          </ac:spMkLst>
        </pc:spChg>
        <pc:spChg chg="mod">
          <ac:chgData name="KY Srinivasan" userId="S::kys@microsoft.com::2e942d4f-4fbe-4d45-b491-9f653b9444fe" providerId="AD" clId="Web-{55D62322-3E9E-BC09-B63B-0F5B794049EB}" dt="2022-04-04T00:39:40.158" v="389" actId="20577"/>
          <ac:spMkLst>
            <pc:docMk/>
            <pc:sldMk cId="1998788844" sldId="2147469889"/>
            <ac:spMk id="4" creationId="{DE9EE0D3-130E-41FF-A70A-EF5B6CDF793A}"/>
          </ac:spMkLst>
        </pc:spChg>
      </pc:sldChg>
    </pc:docChg>
  </pc:docChgLst>
  <pc:docChgLst>
    <pc:chgData name="Steven French" userId="S::stfrench@microsoft.com::6578db3b-2483-4b4a-a80d-bcd6435ff5f0" providerId="AD" clId="Web-{5A89A1DD-EB01-A611-00A0-FC3AA4889504}"/>
    <pc:docChg chg="modSld">
      <pc:chgData name="Steven French" userId="S::stfrench@microsoft.com::6578db3b-2483-4b4a-a80d-bcd6435ff5f0" providerId="AD" clId="Web-{5A89A1DD-EB01-A611-00A0-FC3AA4889504}" dt="2022-04-08T18:40:33.531" v="0"/>
      <pc:docMkLst>
        <pc:docMk/>
      </pc:docMkLst>
      <pc:sldChg chg="addSp">
        <pc:chgData name="Steven French" userId="S::stfrench@microsoft.com::6578db3b-2483-4b4a-a80d-bcd6435ff5f0" providerId="AD" clId="Web-{5A89A1DD-EB01-A611-00A0-FC3AA4889504}" dt="2022-04-08T18:40:33.531" v="0"/>
        <pc:sldMkLst>
          <pc:docMk/>
          <pc:sldMk cId="3321973611" sldId="2147469894"/>
        </pc:sldMkLst>
        <pc:spChg chg="add">
          <ac:chgData name="Steven French" userId="S::stfrench@microsoft.com::6578db3b-2483-4b4a-a80d-bcd6435ff5f0" providerId="AD" clId="Web-{5A89A1DD-EB01-A611-00A0-FC3AA4889504}" dt="2022-04-08T18:40:33.531" v="0"/>
          <ac:spMkLst>
            <pc:docMk/>
            <pc:sldMk cId="3321973611" sldId="2147469894"/>
            <ac:spMk id="4" creationId="{BFD13186-9D29-D6B0-784D-17C72E6A9105}"/>
          </ac:spMkLst>
        </pc:spChg>
      </pc:sldChg>
    </pc:docChg>
  </pc:docChgLst>
  <pc:docChgLst>
    <pc:chgData name="KY Srinivasan" userId="S::kys@microsoft.com::2e942d4f-4fbe-4d45-b491-9f653b9444fe" providerId="AD" clId="Web-{BA0F1534-E1F4-FB6F-8F6D-A942A3309E57}"/>
    <pc:docChg chg="modSld">
      <pc:chgData name="KY Srinivasan" userId="S::kys@microsoft.com::2e942d4f-4fbe-4d45-b491-9f653b9444fe" providerId="AD" clId="Web-{BA0F1534-E1F4-FB6F-8F6D-A942A3309E57}" dt="2022-04-02T02:13:06.557" v="8" actId="20577"/>
      <pc:docMkLst>
        <pc:docMk/>
      </pc:docMkLst>
      <pc:sldChg chg="modSp">
        <pc:chgData name="KY Srinivasan" userId="S::kys@microsoft.com::2e942d4f-4fbe-4d45-b491-9f653b9444fe" providerId="AD" clId="Web-{BA0F1534-E1F4-FB6F-8F6D-A942A3309E57}" dt="2022-04-02T02:13:06.557" v="8" actId="20577"/>
        <pc:sldMkLst>
          <pc:docMk/>
          <pc:sldMk cId="397799971" sldId="256"/>
        </pc:sldMkLst>
        <pc:spChg chg="mod">
          <ac:chgData name="KY Srinivasan" userId="S::kys@microsoft.com::2e942d4f-4fbe-4d45-b491-9f653b9444fe" providerId="AD" clId="Web-{BA0F1534-E1F4-FB6F-8F6D-A942A3309E57}" dt="2022-04-02T02:13:06.557" v="8" actId="20577"/>
          <ac:spMkLst>
            <pc:docMk/>
            <pc:sldMk cId="397799971" sldId="256"/>
            <ac:spMk id="22" creationId="{EB7E302F-3443-45C7-A704-4FC98A3D9AD0}"/>
          </ac:spMkLst>
        </pc:spChg>
      </pc:sldChg>
    </pc:docChg>
  </pc:docChgLst>
  <pc:docChgLst>
    <pc:chgData name="KY Srinivasan" userId="S::kys@microsoft.com::2e942d4f-4fbe-4d45-b491-9f653b9444fe" providerId="AD" clId="Web-{46F71236-BEEE-1AFA-80FE-72029C9C0085}"/>
    <pc:docChg chg="modSld">
      <pc:chgData name="KY Srinivasan" userId="S::kys@microsoft.com::2e942d4f-4fbe-4d45-b491-9f653b9444fe" providerId="AD" clId="Web-{46F71236-BEEE-1AFA-80FE-72029C9C0085}" dt="2022-03-30T20:53:47.831" v="83" actId="20577"/>
      <pc:docMkLst>
        <pc:docMk/>
      </pc:docMkLst>
      <pc:sldChg chg="modSp">
        <pc:chgData name="KY Srinivasan" userId="S::kys@microsoft.com::2e942d4f-4fbe-4d45-b491-9f653b9444fe" providerId="AD" clId="Web-{46F71236-BEEE-1AFA-80FE-72029C9C0085}" dt="2022-03-30T20:53:47.831" v="83" actId="20577"/>
        <pc:sldMkLst>
          <pc:docMk/>
          <pc:sldMk cId="2719069829" sldId="2147469887"/>
        </pc:sldMkLst>
        <pc:spChg chg="mod">
          <ac:chgData name="KY Srinivasan" userId="S::kys@microsoft.com::2e942d4f-4fbe-4d45-b491-9f653b9444fe" providerId="AD" clId="Web-{46F71236-BEEE-1AFA-80FE-72029C9C0085}" dt="2022-03-30T20:53:47.831" v="83" actId="20577"/>
          <ac:spMkLst>
            <pc:docMk/>
            <pc:sldMk cId="2719069829" sldId="2147469887"/>
            <ac:spMk id="4" creationId="{DE9EE0D3-130E-41FF-A70A-EF5B6CDF793A}"/>
          </ac:spMkLst>
        </pc:spChg>
      </pc:sldChg>
    </pc:docChg>
  </pc:docChgLst>
  <pc:docChgLst>
    <pc:chgData name="Devidas Gupta" userId="4485e63b-9d63-4344-8077-f6690b4b2e18" providerId="ADAL" clId="{ACE5253F-5392-49E0-BC8D-F2D0E1F11666}"/>
    <pc:docChg chg="custSel addSld delSld modSld modMainMaster">
      <pc:chgData name="Devidas Gupta" userId="4485e63b-9d63-4344-8077-f6690b4b2e18" providerId="ADAL" clId="{ACE5253F-5392-49E0-BC8D-F2D0E1F11666}" dt="2022-03-30T00:11:29.683" v="99" actId="478"/>
      <pc:docMkLst>
        <pc:docMk/>
      </pc:docMkLst>
      <pc:sldChg chg="modSp mod">
        <pc:chgData name="Devidas Gupta" userId="4485e63b-9d63-4344-8077-f6690b4b2e18" providerId="ADAL" clId="{ACE5253F-5392-49E0-BC8D-F2D0E1F11666}" dt="2022-03-29T04:37:41.396" v="43" actId="20577"/>
        <pc:sldMkLst>
          <pc:docMk/>
          <pc:sldMk cId="397799971" sldId="256"/>
        </pc:sldMkLst>
        <pc:spChg chg="mod">
          <ac:chgData name="Devidas Gupta" userId="4485e63b-9d63-4344-8077-f6690b4b2e18" providerId="ADAL" clId="{ACE5253F-5392-49E0-BC8D-F2D0E1F11666}" dt="2022-03-29T04:37:13.321" v="1" actId="20577"/>
          <ac:spMkLst>
            <pc:docMk/>
            <pc:sldMk cId="397799971" sldId="256"/>
            <ac:spMk id="2" creationId="{FD186F10-C03F-4745-8C4B-D20C4DAB4CBB}"/>
          </ac:spMkLst>
        </pc:spChg>
        <pc:spChg chg="mod">
          <ac:chgData name="Devidas Gupta" userId="4485e63b-9d63-4344-8077-f6690b4b2e18" providerId="ADAL" clId="{ACE5253F-5392-49E0-BC8D-F2D0E1F11666}" dt="2022-03-29T04:37:41.396" v="43" actId="20577"/>
          <ac:spMkLst>
            <pc:docMk/>
            <pc:sldMk cId="397799971" sldId="256"/>
            <ac:spMk id="22" creationId="{EB7E302F-3443-45C7-A704-4FC98A3D9AD0}"/>
          </ac:spMkLst>
        </pc:spChg>
      </pc:sldChg>
      <pc:sldChg chg="del">
        <pc:chgData name="Devidas Gupta" userId="4485e63b-9d63-4344-8077-f6690b4b2e18" providerId="ADAL" clId="{ACE5253F-5392-49E0-BC8D-F2D0E1F11666}" dt="2022-03-29T04:38:09.088" v="46" actId="47"/>
        <pc:sldMkLst>
          <pc:docMk/>
          <pc:sldMk cId="859649990" sldId="2147469886"/>
        </pc:sldMkLst>
      </pc:sldChg>
      <pc:sldChg chg="add">
        <pc:chgData name="Devidas Gupta" userId="4485e63b-9d63-4344-8077-f6690b4b2e18" providerId="ADAL" clId="{ACE5253F-5392-49E0-BC8D-F2D0E1F11666}" dt="2022-03-29T04:38:00.922" v="45"/>
        <pc:sldMkLst>
          <pc:docMk/>
          <pc:sldMk cId="2719069829" sldId="2147469887"/>
        </pc:sldMkLst>
      </pc:sldChg>
      <pc:sldMasterChg chg="addSp delSp modSp mod modSldLayout">
        <pc:chgData name="Devidas Gupta" userId="4485e63b-9d63-4344-8077-f6690b4b2e18" providerId="ADAL" clId="{ACE5253F-5392-49E0-BC8D-F2D0E1F11666}" dt="2022-03-30T00:11:29.683" v="99" actId="478"/>
        <pc:sldMasterMkLst>
          <pc:docMk/>
          <pc:sldMasterMk cId="1761186936" sldId="2147483648"/>
        </pc:sldMasterMkLst>
        <pc:spChg chg="add del mod">
          <ac:chgData name="Devidas Gupta" userId="4485e63b-9d63-4344-8077-f6690b4b2e18" providerId="ADAL" clId="{ACE5253F-5392-49E0-BC8D-F2D0E1F11666}" dt="2022-03-30T00:11:29.683" v="99" actId="478"/>
          <ac:spMkLst>
            <pc:docMk/>
            <pc:sldMasterMk cId="1761186936" sldId="2147483648"/>
            <ac:spMk id="5" creationId="{E0D44B21-D79B-40BB-9133-1FCFF623BA75}"/>
          </ac:spMkLst>
        </pc:spChg>
        <pc:sldLayoutChg chg="delSp modSp mod">
          <pc:chgData name="Devidas Gupta" userId="4485e63b-9d63-4344-8077-f6690b4b2e18" providerId="ADAL" clId="{ACE5253F-5392-49E0-BC8D-F2D0E1F11666}" dt="2022-03-29T17:47:42.975" v="97" actId="478"/>
          <pc:sldLayoutMkLst>
            <pc:docMk/>
            <pc:sldMasterMk cId="1761186936" sldId="2147483648"/>
            <pc:sldLayoutMk cId="1020257638" sldId="2147483649"/>
          </pc:sldLayoutMkLst>
          <pc:spChg chg="del mod">
            <ac:chgData name="Devidas Gupta" userId="4485e63b-9d63-4344-8077-f6690b4b2e18" providerId="ADAL" clId="{ACE5253F-5392-49E0-BC8D-F2D0E1F11666}" dt="2022-03-29T17:47:42.975" v="97" actId="478"/>
            <ac:spMkLst>
              <pc:docMk/>
              <pc:sldMasterMk cId="1761186936" sldId="2147483648"/>
              <pc:sldLayoutMk cId="1020257638" sldId="2147483649"/>
              <ac:spMk id="5" creationId="{080C1319-EDAD-409E-90DE-A88A37768794}"/>
            </ac:spMkLst>
          </pc:spChg>
        </pc:sldLayoutChg>
      </pc:sldMasterChg>
    </pc:docChg>
  </pc:docChgLst>
  <pc:docChgLst>
    <pc:chgData name="KY Srinivasan" userId="S::kys@microsoft.com::2e942d4f-4fbe-4d45-b491-9f653b9444fe" providerId="AD" clId="Web-{7B35DFC2-EE5C-C783-6916-684A429D3852}"/>
    <pc:docChg chg="addSld delSld modSld">
      <pc:chgData name="KY Srinivasan" userId="S::kys@microsoft.com::2e942d4f-4fbe-4d45-b491-9f653b9444fe" providerId="AD" clId="Web-{7B35DFC2-EE5C-C783-6916-684A429D3852}" dt="2022-04-04T22:17:01.920" v="875" actId="20577"/>
      <pc:docMkLst>
        <pc:docMk/>
      </pc:docMkLst>
      <pc:sldChg chg="modSp add replId">
        <pc:chgData name="KY Srinivasan" userId="S::kys@microsoft.com::2e942d4f-4fbe-4d45-b491-9f653b9444fe" providerId="AD" clId="Web-{7B35DFC2-EE5C-C783-6916-684A429D3852}" dt="2022-04-04T17:55:33.334" v="297" actId="20577"/>
        <pc:sldMkLst>
          <pc:docMk/>
          <pc:sldMk cId="115730275" sldId="2147469891"/>
        </pc:sldMkLst>
        <pc:spChg chg="mod">
          <ac:chgData name="KY Srinivasan" userId="S::kys@microsoft.com::2e942d4f-4fbe-4d45-b491-9f653b9444fe" providerId="AD" clId="Web-{7B35DFC2-EE5C-C783-6916-684A429D3852}" dt="2022-04-04T17:11:45.257" v="2" actId="20577"/>
          <ac:spMkLst>
            <pc:docMk/>
            <pc:sldMk cId="115730275" sldId="2147469891"/>
            <ac:spMk id="2" creationId="{B802B3F6-36CA-4D1D-B668-332D851ECD3F}"/>
          </ac:spMkLst>
        </pc:spChg>
        <pc:spChg chg="mod">
          <ac:chgData name="KY Srinivasan" userId="S::kys@microsoft.com::2e942d4f-4fbe-4d45-b491-9f653b9444fe" providerId="AD" clId="Web-{7B35DFC2-EE5C-C783-6916-684A429D3852}" dt="2022-04-04T17:55:33.334" v="297" actId="20577"/>
          <ac:spMkLst>
            <pc:docMk/>
            <pc:sldMk cId="115730275" sldId="2147469891"/>
            <ac:spMk id="3" creationId="{90444448-C77D-442E-9141-1A6898398A36}"/>
          </ac:spMkLst>
        </pc:spChg>
      </pc:sldChg>
      <pc:sldChg chg="add">
        <pc:chgData name="KY Srinivasan" userId="S::kys@microsoft.com::2e942d4f-4fbe-4d45-b491-9f653b9444fe" providerId="AD" clId="Web-{7B35DFC2-EE5C-C783-6916-684A429D3852}" dt="2022-04-04T18:05:38.058" v="298"/>
        <pc:sldMkLst>
          <pc:docMk/>
          <pc:sldMk cId="2466312324" sldId="2147469892"/>
        </pc:sldMkLst>
      </pc:sldChg>
      <pc:sldChg chg="delSp modSp new mod modClrScheme chgLayout">
        <pc:chgData name="KY Srinivasan" userId="S::kys@microsoft.com::2e942d4f-4fbe-4d45-b491-9f653b9444fe" providerId="AD" clId="Web-{7B35DFC2-EE5C-C783-6916-684A429D3852}" dt="2022-04-04T21:15:44.738" v="437"/>
        <pc:sldMkLst>
          <pc:docMk/>
          <pc:sldMk cId="2323569968" sldId="2147469893"/>
        </pc:sldMkLst>
        <pc:spChg chg="mod ord">
          <ac:chgData name="KY Srinivasan" userId="S::kys@microsoft.com::2e942d4f-4fbe-4d45-b491-9f653b9444fe" providerId="AD" clId="Web-{7B35DFC2-EE5C-C783-6916-684A429D3852}" dt="2022-04-04T21:15:44.738" v="437"/>
          <ac:spMkLst>
            <pc:docMk/>
            <pc:sldMk cId="2323569968" sldId="2147469893"/>
            <ac:spMk id="2" creationId="{D078522A-52B0-7A53-7EA0-5369C0051A11}"/>
          </ac:spMkLst>
        </pc:spChg>
        <pc:spChg chg="mod ord">
          <ac:chgData name="KY Srinivasan" userId="S::kys@microsoft.com::2e942d4f-4fbe-4d45-b491-9f653b9444fe" providerId="AD" clId="Web-{7B35DFC2-EE5C-C783-6916-684A429D3852}" dt="2022-04-04T21:15:44.738" v="437"/>
          <ac:spMkLst>
            <pc:docMk/>
            <pc:sldMk cId="2323569968" sldId="2147469893"/>
            <ac:spMk id="3" creationId="{A63125F1-CC8B-3B00-2A30-69979C8045D7}"/>
          </ac:spMkLst>
        </pc:spChg>
        <pc:spChg chg="del">
          <ac:chgData name="KY Srinivasan" userId="S::kys@microsoft.com::2e942d4f-4fbe-4d45-b491-9f653b9444fe" providerId="AD" clId="Web-{7B35DFC2-EE5C-C783-6916-684A429D3852}" dt="2022-04-04T20:37:50.865" v="300"/>
          <ac:spMkLst>
            <pc:docMk/>
            <pc:sldMk cId="2323569968" sldId="2147469893"/>
            <ac:spMk id="4" creationId="{6BF5C671-D866-C7F8-08A4-6CC5C10FDE4F}"/>
          </ac:spMkLst>
        </pc:spChg>
        <pc:spChg chg="mod ord">
          <ac:chgData name="KY Srinivasan" userId="S::kys@microsoft.com::2e942d4f-4fbe-4d45-b491-9f653b9444fe" providerId="AD" clId="Web-{7B35DFC2-EE5C-C783-6916-684A429D3852}" dt="2022-04-04T21:15:44.738" v="437"/>
          <ac:spMkLst>
            <pc:docMk/>
            <pc:sldMk cId="2323569968" sldId="2147469893"/>
            <ac:spMk id="5" creationId="{ADDB968B-F5D5-D7E2-E4A3-9FC33A9950A5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0:44:51.095" v="338" actId="20577"/>
        <pc:sldMkLst>
          <pc:docMk/>
          <pc:sldMk cId="3321973611" sldId="2147469894"/>
        </pc:sldMkLst>
        <pc:spChg chg="mod">
          <ac:chgData name="KY Srinivasan" userId="S::kys@microsoft.com::2e942d4f-4fbe-4d45-b491-9f653b9444fe" providerId="AD" clId="Web-{7B35DFC2-EE5C-C783-6916-684A429D3852}" dt="2022-04-04T20:44:51.095" v="338" actId="20577"/>
          <ac:spMkLst>
            <pc:docMk/>
            <pc:sldMk cId="3321973611" sldId="2147469894"/>
            <ac:spMk id="2" creationId="{D078522A-52B0-7A53-7EA0-5369C0051A11}"/>
          </ac:spMkLst>
        </pc:spChg>
        <pc:spChg chg="mod">
          <ac:chgData name="KY Srinivasan" userId="S::kys@microsoft.com::2e942d4f-4fbe-4d45-b491-9f653b9444fe" providerId="AD" clId="Web-{7B35DFC2-EE5C-C783-6916-684A429D3852}" dt="2022-04-04T20:44:16.703" v="335" actId="20577"/>
          <ac:spMkLst>
            <pc:docMk/>
            <pc:sldMk cId="3321973611" sldId="2147469894"/>
            <ac:spMk id="3" creationId="{A63125F1-CC8B-3B00-2A30-69979C8045D7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0:45:58.050" v="347" actId="20577"/>
        <pc:sldMkLst>
          <pc:docMk/>
          <pc:sldMk cId="1065031115" sldId="2147469895"/>
        </pc:sldMkLst>
        <pc:spChg chg="mod">
          <ac:chgData name="KY Srinivasan" userId="S::kys@microsoft.com::2e942d4f-4fbe-4d45-b491-9f653b9444fe" providerId="AD" clId="Web-{7B35DFC2-EE5C-C783-6916-684A429D3852}" dt="2022-04-04T20:45:00.830" v="341" actId="20577"/>
          <ac:spMkLst>
            <pc:docMk/>
            <pc:sldMk cId="1065031115" sldId="2147469895"/>
            <ac:spMk id="2" creationId="{D078522A-52B0-7A53-7EA0-5369C0051A11}"/>
          </ac:spMkLst>
        </pc:spChg>
        <pc:spChg chg="mod">
          <ac:chgData name="KY Srinivasan" userId="S::kys@microsoft.com::2e942d4f-4fbe-4d45-b491-9f653b9444fe" providerId="AD" clId="Web-{7B35DFC2-EE5C-C783-6916-684A429D3852}" dt="2022-04-04T20:45:58.050" v="347" actId="20577"/>
          <ac:spMkLst>
            <pc:docMk/>
            <pc:sldMk cId="1065031115" sldId="2147469895"/>
            <ac:spMk id="3" creationId="{A63125F1-CC8B-3B00-2A30-69979C8045D7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0:48:37.742" v="359" actId="20577"/>
        <pc:sldMkLst>
          <pc:docMk/>
          <pc:sldMk cId="2157189790" sldId="2147469896"/>
        </pc:sldMkLst>
        <pc:spChg chg="mod">
          <ac:chgData name="KY Srinivasan" userId="S::kys@microsoft.com::2e942d4f-4fbe-4d45-b491-9f653b9444fe" providerId="AD" clId="Web-{7B35DFC2-EE5C-C783-6916-684A429D3852}" dt="2022-04-04T20:47:20.521" v="351" actId="20577"/>
          <ac:spMkLst>
            <pc:docMk/>
            <pc:sldMk cId="2157189790" sldId="2147469896"/>
            <ac:spMk id="2" creationId="{D078522A-52B0-7A53-7EA0-5369C0051A11}"/>
          </ac:spMkLst>
        </pc:spChg>
        <pc:spChg chg="mod">
          <ac:chgData name="KY Srinivasan" userId="S::kys@microsoft.com::2e942d4f-4fbe-4d45-b491-9f653b9444fe" providerId="AD" clId="Web-{7B35DFC2-EE5C-C783-6916-684A429D3852}" dt="2022-04-04T20:48:37.742" v="359" actId="20577"/>
          <ac:spMkLst>
            <pc:docMk/>
            <pc:sldMk cId="2157189790" sldId="2147469896"/>
            <ac:spMk id="3" creationId="{A63125F1-CC8B-3B00-2A30-69979C8045D7}"/>
          </ac:spMkLst>
        </pc:spChg>
      </pc:sldChg>
      <pc:sldChg chg="modSp add del">
        <pc:chgData name="KY Srinivasan" userId="S::kys@microsoft.com::2e942d4f-4fbe-4d45-b491-9f653b9444fe" providerId="AD" clId="Web-{7B35DFC2-EE5C-C783-6916-684A429D3852}" dt="2022-04-04T21:03:37.828" v="419"/>
        <pc:sldMkLst>
          <pc:docMk/>
          <pc:sldMk cId="2556914286" sldId="2147469897"/>
        </pc:sldMkLst>
        <pc:spChg chg="mod">
          <ac:chgData name="KY Srinivasan" userId="S::kys@microsoft.com::2e942d4f-4fbe-4d45-b491-9f653b9444fe" providerId="AD" clId="Web-{7B35DFC2-EE5C-C783-6916-684A429D3852}" dt="2022-04-04T20:55:21.877" v="369" actId="20577"/>
          <ac:spMkLst>
            <pc:docMk/>
            <pc:sldMk cId="2556914286" sldId="2147469897"/>
            <ac:spMk id="2" creationId="{B10C5B44-F7AA-87A4-5873-8A4CAB0642F2}"/>
          </ac:spMkLst>
        </pc:spChg>
      </pc:sldChg>
      <pc:sldChg chg="add replId">
        <pc:chgData name="KY Srinivasan" userId="S::kys@microsoft.com::2e942d4f-4fbe-4d45-b491-9f653b9444fe" providerId="AD" clId="Web-{7B35DFC2-EE5C-C783-6916-684A429D3852}" dt="2022-04-04T20:59:22.743" v="386"/>
        <pc:sldMkLst>
          <pc:docMk/>
          <pc:sldMk cId="202748000" sldId="2147469898"/>
        </pc:sldMkLst>
      </pc:sldChg>
      <pc:sldChg chg="modSp add del replId">
        <pc:chgData name="KY Srinivasan" userId="S::kys@microsoft.com::2e942d4f-4fbe-4d45-b491-9f653b9444fe" providerId="AD" clId="Web-{7B35DFC2-EE5C-C783-6916-684A429D3852}" dt="2022-04-04T20:56:34.333" v="383"/>
        <pc:sldMkLst>
          <pc:docMk/>
          <pc:sldMk cId="2462748814" sldId="2147469898"/>
        </pc:sldMkLst>
        <pc:spChg chg="mod">
          <ac:chgData name="KY Srinivasan" userId="S::kys@microsoft.com::2e942d4f-4fbe-4d45-b491-9f653b9444fe" providerId="AD" clId="Web-{7B35DFC2-EE5C-C783-6916-684A429D3852}" dt="2022-04-04T20:56:00.519" v="382" actId="20577"/>
          <ac:spMkLst>
            <pc:docMk/>
            <pc:sldMk cId="2462748814" sldId="2147469898"/>
            <ac:spMk id="2" creationId="{D078522A-52B0-7A53-7EA0-5369C0051A11}"/>
          </ac:spMkLst>
        </pc:spChg>
      </pc:sldChg>
      <pc:sldChg chg="new del">
        <pc:chgData name="KY Srinivasan" userId="S::kys@microsoft.com::2e942d4f-4fbe-4d45-b491-9f653b9444fe" providerId="AD" clId="Web-{7B35DFC2-EE5C-C783-6916-684A429D3852}" dt="2022-04-04T20:56:57.302" v="385"/>
        <pc:sldMkLst>
          <pc:docMk/>
          <pc:sldMk cId="4139524936" sldId="2147469898"/>
        </pc:sldMkLst>
      </pc:sldChg>
      <pc:sldChg chg="modSp add replId">
        <pc:chgData name="KY Srinivasan" userId="S::kys@microsoft.com::2e942d4f-4fbe-4d45-b491-9f653b9444fe" providerId="AD" clId="Web-{7B35DFC2-EE5C-C783-6916-684A429D3852}" dt="2022-04-04T21:03:36.844" v="418" actId="20577"/>
        <pc:sldMkLst>
          <pc:docMk/>
          <pc:sldMk cId="598626211" sldId="2147469899"/>
        </pc:sldMkLst>
        <pc:spChg chg="mod">
          <ac:chgData name="KY Srinivasan" userId="S::kys@microsoft.com::2e942d4f-4fbe-4d45-b491-9f653b9444fe" providerId="AD" clId="Web-{7B35DFC2-EE5C-C783-6916-684A429D3852}" dt="2022-04-04T21:01:13.043" v="391" actId="20577"/>
          <ac:spMkLst>
            <pc:docMk/>
            <pc:sldMk cId="598626211" sldId="2147469899"/>
            <ac:spMk id="2" creationId="{D078522A-52B0-7A53-7EA0-5369C0051A11}"/>
          </ac:spMkLst>
        </pc:spChg>
        <pc:spChg chg="mod">
          <ac:chgData name="KY Srinivasan" userId="S::kys@microsoft.com::2e942d4f-4fbe-4d45-b491-9f653b9444fe" providerId="AD" clId="Web-{7B35DFC2-EE5C-C783-6916-684A429D3852}" dt="2022-04-04T21:03:36.844" v="418" actId="20577"/>
          <ac:spMkLst>
            <pc:docMk/>
            <pc:sldMk cId="598626211" sldId="2147469899"/>
            <ac:spMk id="3" creationId="{A63125F1-CC8B-3B00-2A30-69979C8045D7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1:23:23.378" v="555" actId="20577"/>
        <pc:sldMkLst>
          <pc:docMk/>
          <pc:sldMk cId="2234683811" sldId="2147469900"/>
        </pc:sldMkLst>
        <pc:spChg chg="mod">
          <ac:chgData name="KY Srinivasan" userId="S::kys@microsoft.com::2e942d4f-4fbe-4d45-b491-9f653b9444fe" providerId="AD" clId="Web-{7B35DFC2-EE5C-C783-6916-684A429D3852}" dt="2022-04-04T21:21:09.497" v="492" actId="20577"/>
          <ac:spMkLst>
            <pc:docMk/>
            <pc:sldMk cId="2234683811" sldId="2147469900"/>
            <ac:spMk id="2" creationId="{D078522A-52B0-7A53-7EA0-5369C0051A11}"/>
          </ac:spMkLst>
        </pc:spChg>
        <pc:spChg chg="mod">
          <ac:chgData name="KY Srinivasan" userId="S::kys@microsoft.com::2e942d4f-4fbe-4d45-b491-9f653b9444fe" providerId="AD" clId="Web-{7B35DFC2-EE5C-C783-6916-684A429D3852}" dt="2022-04-04T21:23:23.378" v="555" actId="20577"/>
          <ac:spMkLst>
            <pc:docMk/>
            <pc:sldMk cId="2234683811" sldId="2147469900"/>
            <ac:spMk id="3" creationId="{A63125F1-CC8B-3B00-2A30-69979C8045D7}"/>
          </ac:spMkLst>
        </pc:spChg>
      </pc:sldChg>
      <pc:sldChg chg="modSp add del replId">
        <pc:chgData name="KY Srinivasan" userId="S::kys@microsoft.com::2e942d4f-4fbe-4d45-b491-9f653b9444fe" providerId="AD" clId="Web-{7B35DFC2-EE5C-C783-6916-684A429D3852}" dt="2022-04-04T21:15:07.253" v="435"/>
        <pc:sldMkLst>
          <pc:docMk/>
          <pc:sldMk cId="972855454" sldId="2147469901"/>
        </pc:sldMkLst>
        <pc:spChg chg="mod">
          <ac:chgData name="KY Srinivasan" userId="S::kys@microsoft.com::2e942d4f-4fbe-4d45-b491-9f653b9444fe" providerId="AD" clId="Web-{7B35DFC2-EE5C-C783-6916-684A429D3852}" dt="2022-04-04T21:14:38.330" v="433" actId="20577"/>
          <ac:spMkLst>
            <pc:docMk/>
            <pc:sldMk cId="972855454" sldId="2147469901"/>
            <ac:spMk id="3" creationId="{90444448-C77D-442E-9141-1A6898398A36}"/>
          </ac:spMkLst>
        </pc:spChg>
      </pc:sldChg>
      <pc:sldChg chg="modSp new">
        <pc:chgData name="KY Srinivasan" userId="S::kys@microsoft.com::2e942d4f-4fbe-4d45-b491-9f653b9444fe" providerId="AD" clId="Web-{7B35DFC2-EE5C-C783-6916-684A429D3852}" dt="2022-04-04T21:32:27.221" v="661" actId="20577"/>
        <pc:sldMkLst>
          <pc:docMk/>
          <pc:sldMk cId="1465134518" sldId="2147469901"/>
        </pc:sldMkLst>
        <pc:spChg chg="mod">
          <ac:chgData name="KY Srinivasan" userId="S::kys@microsoft.com::2e942d4f-4fbe-4d45-b491-9f653b9444fe" providerId="AD" clId="Web-{7B35DFC2-EE5C-C783-6916-684A429D3852}" dt="2022-04-04T21:32:27.221" v="661" actId="20577"/>
          <ac:spMkLst>
            <pc:docMk/>
            <pc:sldMk cId="1465134518" sldId="2147469901"/>
            <ac:spMk id="2" creationId="{4DDC0D7D-23C0-A57B-CC35-EC319852435F}"/>
          </ac:spMkLst>
        </pc:spChg>
        <pc:spChg chg="mod">
          <ac:chgData name="KY Srinivasan" userId="S::kys@microsoft.com::2e942d4f-4fbe-4d45-b491-9f653b9444fe" providerId="AD" clId="Web-{7B35DFC2-EE5C-C783-6916-684A429D3852}" dt="2022-04-04T21:29:41.920" v="618" actId="20577"/>
          <ac:spMkLst>
            <pc:docMk/>
            <pc:sldMk cId="1465134518" sldId="2147469901"/>
            <ac:spMk id="3" creationId="{DA9D923C-D17D-ABE2-9AA0-568872E1A616}"/>
          </ac:spMkLst>
        </pc:spChg>
      </pc:sldChg>
      <pc:sldChg chg="modSp new">
        <pc:chgData name="KY Srinivasan" userId="S::kys@microsoft.com::2e942d4f-4fbe-4d45-b491-9f653b9444fe" providerId="AD" clId="Web-{7B35DFC2-EE5C-C783-6916-684A429D3852}" dt="2022-04-04T21:32:15.127" v="659" actId="20577"/>
        <pc:sldMkLst>
          <pc:docMk/>
          <pc:sldMk cId="258725205" sldId="2147469902"/>
        </pc:sldMkLst>
        <pc:spChg chg="mod">
          <ac:chgData name="KY Srinivasan" userId="S::kys@microsoft.com::2e942d4f-4fbe-4d45-b491-9f653b9444fe" providerId="AD" clId="Web-{7B35DFC2-EE5C-C783-6916-684A429D3852}" dt="2022-04-04T21:29:58.576" v="626" actId="20577"/>
          <ac:spMkLst>
            <pc:docMk/>
            <pc:sldMk cId="258725205" sldId="2147469902"/>
            <ac:spMk id="2" creationId="{43B30098-A3BE-2167-A8F7-0D07ADCF5971}"/>
          </ac:spMkLst>
        </pc:spChg>
        <pc:spChg chg="mod">
          <ac:chgData name="KY Srinivasan" userId="S::kys@microsoft.com::2e942d4f-4fbe-4d45-b491-9f653b9444fe" providerId="AD" clId="Web-{7B35DFC2-EE5C-C783-6916-684A429D3852}" dt="2022-04-04T21:32:15.127" v="659" actId="20577"/>
          <ac:spMkLst>
            <pc:docMk/>
            <pc:sldMk cId="258725205" sldId="2147469902"/>
            <ac:spMk id="3" creationId="{D28FFB08-46B2-ABC1-1440-C9F3FD2951AF}"/>
          </ac:spMkLst>
        </pc:spChg>
      </pc:sldChg>
      <pc:sldChg chg="add del replId">
        <pc:chgData name="KY Srinivasan" userId="S::kys@microsoft.com::2e942d4f-4fbe-4d45-b491-9f653b9444fe" providerId="AD" clId="Web-{7B35DFC2-EE5C-C783-6916-684A429D3852}" dt="2022-04-04T21:15:22.066" v="436"/>
        <pc:sldMkLst>
          <pc:docMk/>
          <pc:sldMk cId="3485489106" sldId="2147469902"/>
        </pc:sldMkLst>
      </pc:sldChg>
      <pc:sldChg chg="modSp add replId">
        <pc:chgData name="KY Srinivasan" userId="S::kys@microsoft.com::2e942d4f-4fbe-4d45-b491-9f653b9444fe" providerId="AD" clId="Web-{7B35DFC2-EE5C-C783-6916-684A429D3852}" dt="2022-04-04T21:55:33.291" v="705" actId="20577"/>
        <pc:sldMkLst>
          <pc:docMk/>
          <pc:sldMk cId="2868405144" sldId="2147469903"/>
        </pc:sldMkLst>
        <pc:spChg chg="mod">
          <ac:chgData name="KY Srinivasan" userId="S::kys@microsoft.com::2e942d4f-4fbe-4d45-b491-9f653b9444fe" providerId="AD" clId="Web-{7B35DFC2-EE5C-C783-6916-684A429D3852}" dt="2022-04-04T21:54:51.430" v="701" actId="20577"/>
          <ac:spMkLst>
            <pc:docMk/>
            <pc:sldMk cId="2868405144" sldId="2147469903"/>
            <ac:spMk id="2" creationId="{4DDC0D7D-23C0-A57B-CC35-EC319852435F}"/>
          </ac:spMkLst>
        </pc:spChg>
        <pc:spChg chg="mod">
          <ac:chgData name="KY Srinivasan" userId="S::kys@microsoft.com::2e942d4f-4fbe-4d45-b491-9f653b9444fe" providerId="AD" clId="Web-{7B35DFC2-EE5C-C783-6916-684A429D3852}" dt="2022-04-04T21:55:33.291" v="705" actId="20577"/>
          <ac:spMkLst>
            <pc:docMk/>
            <pc:sldMk cId="2868405144" sldId="2147469903"/>
            <ac:spMk id="3" creationId="{DA9D923C-D17D-ABE2-9AA0-568872E1A616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2:01:33.223" v="734" actId="20577"/>
        <pc:sldMkLst>
          <pc:docMk/>
          <pc:sldMk cId="1514023748" sldId="2147469904"/>
        </pc:sldMkLst>
        <pc:spChg chg="mod">
          <ac:chgData name="KY Srinivasan" userId="S::kys@microsoft.com::2e942d4f-4fbe-4d45-b491-9f653b9444fe" providerId="AD" clId="Web-{7B35DFC2-EE5C-C783-6916-684A429D3852}" dt="2022-04-04T22:01:33.223" v="734" actId="20577"/>
          <ac:spMkLst>
            <pc:docMk/>
            <pc:sldMk cId="1514023748" sldId="2147469904"/>
            <ac:spMk id="2" creationId="{4DDC0D7D-23C0-A57B-CC35-EC319852435F}"/>
          </ac:spMkLst>
        </pc:spChg>
        <pc:spChg chg="mod">
          <ac:chgData name="KY Srinivasan" userId="S::kys@microsoft.com::2e942d4f-4fbe-4d45-b491-9f653b9444fe" providerId="AD" clId="Web-{7B35DFC2-EE5C-C783-6916-684A429D3852}" dt="2022-04-04T22:01:26.613" v="730" actId="20577"/>
          <ac:spMkLst>
            <pc:docMk/>
            <pc:sldMk cId="1514023748" sldId="2147469904"/>
            <ac:spMk id="3" creationId="{DA9D923C-D17D-ABE2-9AA0-568872E1A616}"/>
          </ac:spMkLst>
        </pc:spChg>
      </pc:sldChg>
      <pc:sldChg chg="modSp new del">
        <pc:chgData name="KY Srinivasan" userId="S::kys@microsoft.com::2e942d4f-4fbe-4d45-b491-9f653b9444fe" providerId="AD" clId="Web-{7B35DFC2-EE5C-C783-6916-684A429D3852}" dt="2022-04-04T21:35:32.148" v="685"/>
        <pc:sldMkLst>
          <pc:docMk/>
          <pc:sldMk cId="2830096105" sldId="2147469904"/>
        </pc:sldMkLst>
        <pc:spChg chg="mod">
          <ac:chgData name="KY Srinivasan" userId="S::kys@microsoft.com::2e942d4f-4fbe-4d45-b491-9f653b9444fe" providerId="AD" clId="Web-{7B35DFC2-EE5C-C783-6916-684A429D3852}" dt="2022-04-04T21:34:20.286" v="681" actId="20577"/>
          <ac:spMkLst>
            <pc:docMk/>
            <pc:sldMk cId="2830096105" sldId="2147469904"/>
            <ac:spMk id="2" creationId="{81FA8D1A-D057-E2BF-4C84-24805B83F9F1}"/>
          </ac:spMkLst>
        </pc:spChg>
        <pc:spChg chg="mod">
          <ac:chgData name="KY Srinivasan" userId="S::kys@microsoft.com::2e942d4f-4fbe-4d45-b491-9f653b9444fe" providerId="AD" clId="Web-{7B35DFC2-EE5C-C783-6916-684A429D3852}" dt="2022-04-04T21:35:11.163" v="684" actId="20577"/>
          <ac:spMkLst>
            <pc:docMk/>
            <pc:sldMk cId="2830096105" sldId="2147469904"/>
            <ac:spMk id="3" creationId="{9FF67D63-4AEF-C2E1-43D7-3E883CD58358}"/>
          </ac:spMkLst>
        </pc:spChg>
      </pc:sldChg>
      <pc:sldChg chg="modSp add replId">
        <pc:chgData name="KY Srinivasan" userId="S::kys@microsoft.com::2e942d4f-4fbe-4d45-b491-9f653b9444fe" providerId="AD" clId="Web-{7B35DFC2-EE5C-C783-6916-684A429D3852}" dt="2022-04-04T22:17:01.920" v="875" actId="20577"/>
        <pc:sldMkLst>
          <pc:docMk/>
          <pc:sldMk cId="1222402435" sldId="2147469905"/>
        </pc:sldMkLst>
        <pc:spChg chg="mod">
          <ac:chgData name="KY Srinivasan" userId="S::kys@microsoft.com::2e942d4f-4fbe-4d45-b491-9f653b9444fe" providerId="AD" clId="Web-{7B35DFC2-EE5C-C783-6916-684A429D3852}" dt="2022-04-04T22:14:59.745" v="870" actId="20577"/>
          <ac:spMkLst>
            <pc:docMk/>
            <pc:sldMk cId="1222402435" sldId="2147469905"/>
            <ac:spMk id="2" creationId="{4DDC0D7D-23C0-A57B-CC35-EC319852435F}"/>
          </ac:spMkLst>
        </pc:spChg>
        <pc:spChg chg="mod">
          <ac:chgData name="KY Srinivasan" userId="S::kys@microsoft.com::2e942d4f-4fbe-4d45-b491-9f653b9444fe" providerId="AD" clId="Web-{7B35DFC2-EE5C-C783-6916-684A429D3852}" dt="2022-04-04T22:17:01.920" v="875" actId="20577"/>
          <ac:spMkLst>
            <pc:docMk/>
            <pc:sldMk cId="1222402435" sldId="2147469905"/>
            <ac:spMk id="3" creationId="{DA9D923C-D17D-ABE2-9AA0-568872E1A616}"/>
          </ac:spMkLst>
        </pc:spChg>
      </pc:sldChg>
      <pc:sldChg chg="modSp new del">
        <pc:chgData name="KY Srinivasan" userId="S::kys@microsoft.com::2e942d4f-4fbe-4d45-b491-9f653b9444fe" providerId="AD" clId="Web-{7B35DFC2-EE5C-C783-6916-684A429D3852}" dt="2022-04-04T22:06:26.684" v="747"/>
        <pc:sldMkLst>
          <pc:docMk/>
          <pc:sldMk cId="3940268514" sldId="2147469905"/>
        </pc:sldMkLst>
        <pc:spChg chg="mod">
          <ac:chgData name="KY Srinivasan" userId="S::kys@microsoft.com::2e942d4f-4fbe-4d45-b491-9f653b9444fe" providerId="AD" clId="Web-{7B35DFC2-EE5C-C783-6916-684A429D3852}" dt="2022-04-04T22:05:17.948" v="743" actId="20577"/>
          <ac:spMkLst>
            <pc:docMk/>
            <pc:sldMk cId="3940268514" sldId="2147469905"/>
            <ac:spMk id="2" creationId="{F9A9F060-9589-211C-22E0-FE11313DCDF1}"/>
          </ac:spMkLst>
        </pc:spChg>
        <pc:spChg chg="mod">
          <ac:chgData name="KY Srinivasan" userId="S::kys@microsoft.com::2e942d4f-4fbe-4d45-b491-9f653b9444fe" providerId="AD" clId="Web-{7B35DFC2-EE5C-C783-6916-684A429D3852}" dt="2022-04-04T22:06:26.043" v="746" actId="20577"/>
          <ac:spMkLst>
            <pc:docMk/>
            <pc:sldMk cId="3940268514" sldId="2147469905"/>
            <ac:spMk id="3" creationId="{F561CA0B-202D-4332-908C-8D1CE300D3C0}"/>
          </ac:spMkLst>
        </pc:spChg>
      </pc:sldChg>
      <pc:sldChg chg="new del">
        <pc:chgData name="KY Srinivasan" userId="S::kys@microsoft.com::2e942d4f-4fbe-4d45-b491-9f653b9444fe" providerId="AD" clId="Web-{7B35DFC2-EE5C-C783-6916-684A429D3852}" dt="2022-04-04T22:11:11.676" v="828"/>
        <pc:sldMkLst>
          <pc:docMk/>
          <pc:sldMk cId="818943857" sldId="2147469906"/>
        </pc:sldMkLst>
      </pc:sldChg>
      <pc:sldChg chg="modSp add replId">
        <pc:chgData name="KY Srinivasan" userId="S::kys@microsoft.com::2e942d4f-4fbe-4d45-b491-9f653b9444fe" providerId="AD" clId="Web-{7B35DFC2-EE5C-C783-6916-684A429D3852}" dt="2022-04-04T22:14:44.354" v="866" actId="20577"/>
        <pc:sldMkLst>
          <pc:docMk/>
          <pc:sldMk cId="1692423366" sldId="2147469906"/>
        </pc:sldMkLst>
        <pc:spChg chg="mod">
          <ac:chgData name="KY Srinivasan" userId="S::kys@microsoft.com::2e942d4f-4fbe-4d45-b491-9f653b9444fe" providerId="AD" clId="Web-{7B35DFC2-EE5C-C783-6916-684A429D3852}" dt="2022-04-04T22:11:27.427" v="833" actId="20577"/>
          <ac:spMkLst>
            <pc:docMk/>
            <pc:sldMk cId="1692423366" sldId="2147469906"/>
            <ac:spMk id="2" creationId="{4DDC0D7D-23C0-A57B-CC35-EC319852435F}"/>
          </ac:spMkLst>
        </pc:spChg>
        <pc:spChg chg="mod">
          <ac:chgData name="KY Srinivasan" userId="S::kys@microsoft.com::2e942d4f-4fbe-4d45-b491-9f653b9444fe" providerId="AD" clId="Web-{7B35DFC2-EE5C-C783-6916-684A429D3852}" dt="2022-04-04T22:14:44.354" v="866" actId="20577"/>
          <ac:spMkLst>
            <pc:docMk/>
            <pc:sldMk cId="1692423366" sldId="2147469906"/>
            <ac:spMk id="3" creationId="{DA9D923C-D17D-ABE2-9AA0-568872E1A616}"/>
          </ac:spMkLst>
        </pc:spChg>
      </pc:sldChg>
      <pc:sldChg chg="add replId">
        <pc:chgData name="KY Srinivasan" userId="S::kys@microsoft.com::2e942d4f-4fbe-4d45-b491-9f653b9444fe" providerId="AD" clId="Web-{7B35DFC2-EE5C-C783-6916-684A429D3852}" dt="2022-04-04T22:14:48.432" v="867"/>
        <pc:sldMkLst>
          <pc:docMk/>
          <pc:sldMk cId="2180401546" sldId="2147469907"/>
        </pc:sldMkLst>
      </pc:sldChg>
      <pc:sldMasterChg chg="addSldLayout">
        <pc:chgData name="KY Srinivasan" userId="S::kys@microsoft.com::2e942d4f-4fbe-4d45-b491-9f653b9444fe" providerId="AD" clId="Web-{7B35DFC2-EE5C-C783-6916-684A429D3852}" dt="2022-04-04T18:05:38.058" v="298"/>
        <pc:sldMasterMkLst>
          <pc:docMk/>
          <pc:sldMasterMk cId="1334769840" sldId="2147483660"/>
        </pc:sldMasterMkLst>
        <pc:sldLayoutChg chg="add">
          <pc:chgData name="KY Srinivasan" userId="S::kys@microsoft.com::2e942d4f-4fbe-4d45-b491-9f653b9444fe" providerId="AD" clId="Web-{7B35DFC2-EE5C-C783-6916-684A429D3852}" dt="2022-04-04T18:05:38.058" v="298"/>
          <pc:sldLayoutMkLst>
            <pc:docMk/>
            <pc:sldMasterMk cId="1334769840" sldId="2147483660"/>
            <pc:sldLayoutMk cId="1673201897" sldId="2147483706"/>
          </pc:sldLayoutMkLst>
        </pc:sldLayoutChg>
      </pc:sldMasterChg>
    </pc:docChg>
  </pc:docChgLst>
  <pc:docChgLst>
    <pc:chgData name="Dexuan Cui" userId="315fbfed-14e6-4970-a44e-99b8ee01f78a" providerId="ADAL" clId="{687589FA-F99B-4F45-90E7-6655A4DCAADB}"/>
    <pc:docChg chg="undo redo custSel addSld delSld modSld sldOrd">
      <pc:chgData name="Dexuan Cui" userId="315fbfed-14e6-4970-a44e-99b8ee01f78a" providerId="ADAL" clId="{687589FA-F99B-4F45-90E7-6655A4DCAADB}" dt="2022-06-09T08:08:08.726" v="4645" actId="20577"/>
      <pc:docMkLst>
        <pc:docMk/>
      </pc:docMkLst>
      <pc:sldChg chg="add">
        <pc:chgData name="Dexuan Cui" userId="315fbfed-14e6-4970-a44e-99b8ee01f78a" providerId="ADAL" clId="{687589FA-F99B-4F45-90E7-6655A4DCAADB}" dt="2022-06-06T05:47:04.845" v="9"/>
        <pc:sldMkLst>
          <pc:docMk/>
          <pc:sldMk cId="1822934252" sldId="292"/>
        </pc:sldMkLst>
      </pc:sldChg>
      <pc:sldChg chg="add">
        <pc:chgData name="Dexuan Cui" userId="315fbfed-14e6-4970-a44e-99b8ee01f78a" providerId="ADAL" clId="{687589FA-F99B-4F45-90E7-6655A4DCAADB}" dt="2022-06-06T05:42:44.095" v="0"/>
        <pc:sldMkLst>
          <pc:docMk/>
          <pc:sldMk cId="3736526538" sldId="2147469885"/>
        </pc:sldMkLst>
      </pc:sldChg>
      <pc:sldChg chg="addSp delSp modSp mod">
        <pc:chgData name="Dexuan Cui" userId="315fbfed-14e6-4970-a44e-99b8ee01f78a" providerId="ADAL" clId="{687589FA-F99B-4F45-90E7-6655A4DCAADB}" dt="2022-06-08T07:42:18.988" v="1015" actId="20577"/>
        <pc:sldMkLst>
          <pc:docMk/>
          <pc:sldMk cId="2719069829" sldId="2147469887"/>
        </pc:sldMkLst>
        <pc:spChg chg="mod">
          <ac:chgData name="Dexuan Cui" userId="315fbfed-14e6-4970-a44e-99b8ee01f78a" providerId="ADAL" clId="{687589FA-F99B-4F45-90E7-6655A4DCAADB}" dt="2022-06-08T07:42:18.988" v="1015" actId="20577"/>
          <ac:spMkLst>
            <pc:docMk/>
            <pc:sldMk cId="2719069829" sldId="2147469887"/>
            <ac:spMk id="3" creationId="{90444448-C77D-442E-9141-1A6898398A36}"/>
          </ac:spMkLst>
        </pc:spChg>
        <pc:spChg chg="add del mod">
          <ac:chgData name="Dexuan Cui" userId="315fbfed-14e6-4970-a44e-99b8ee01f78a" providerId="ADAL" clId="{687589FA-F99B-4F45-90E7-6655A4DCAADB}" dt="2022-06-06T05:46:30.796" v="8" actId="478"/>
          <ac:spMkLst>
            <pc:docMk/>
            <pc:sldMk cId="2719069829" sldId="2147469887"/>
            <ac:spMk id="5" creationId="{78059217-F337-1278-83E6-D78FC7388FCA}"/>
          </ac:spMkLst>
        </pc:spChg>
      </pc:sldChg>
      <pc:sldChg chg="modSp mod">
        <pc:chgData name="Dexuan Cui" userId="315fbfed-14e6-4970-a44e-99b8ee01f78a" providerId="ADAL" clId="{687589FA-F99B-4F45-90E7-6655A4DCAADB}" dt="2022-06-08T20:20:43.177" v="1116" actId="1038"/>
        <pc:sldMkLst>
          <pc:docMk/>
          <pc:sldMk cId="2773960387" sldId="2147469888"/>
        </pc:sldMkLst>
        <pc:spChg chg="mod">
          <ac:chgData name="Dexuan Cui" userId="315fbfed-14e6-4970-a44e-99b8ee01f78a" providerId="ADAL" clId="{687589FA-F99B-4F45-90E7-6655A4DCAADB}" dt="2022-06-08T20:20:29.224" v="1069" actId="1076"/>
          <ac:spMkLst>
            <pc:docMk/>
            <pc:sldMk cId="2773960387" sldId="2147469888"/>
            <ac:spMk id="3" creationId="{90444448-C77D-442E-9141-1A6898398A36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6" creationId="{6302732D-5A85-6875-B784-A165558480CE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8" creationId="{DD2819D4-259E-020D-DB83-B2356B8EB4DD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9" creationId="{F09F9EA1-B2F9-6829-09BF-3366D4E2C0A0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0" creationId="{E5D23E0C-9042-DA6A-11ED-A79E2055617A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1" creationId="{52271AC5-04AF-695B-055D-98E0C44E581B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2" creationId="{5ED28EB3-00E4-2355-7FA0-1921190AE3AB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4" creationId="{D9FE597C-95C4-F347-7789-6F66C0C0FF8D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5" creationId="{003834AC-9420-969D-C3F5-A39675B4F8D5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6" creationId="{FA3BC6DE-C87E-C28C-3B67-E1B063FCCD01}"/>
          </ac:spMkLst>
        </pc:spChg>
        <pc:spChg chg="mod">
          <ac:chgData name="Dexuan Cui" userId="315fbfed-14e6-4970-a44e-99b8ee01f78a" providerId="ADAL" clId="{687589FA-F99B-4F45-90E7-6655A4DCAADB}" dt="2022-06-08T20:20:43.177" v="1116" actId="1038"/>
          <ac:spMkLst>
            <pc:docMk/>
            <pc:sldMk cId="2773960387" sldId="2147469888"/>
            <ac:spMk id="17" creationId="{C501D491-554D-EB15-E854-40E4819ECBA3}"/>
          </ac:spMkLst>
        </pc:spChg>
      </pc:sldChg>
      <pc:sldChg chg="delSp modSp mod">
        <pc:chgData name="Dexuan Cui" userId="315fbfed-14e6-4970-a44e-99b8ee01f78a" providerId="ADAL" clId="{687589FA-F99B-4F45-90E7-6655A4DCAADB}" dt="2022-06-08T02:27:26.926" v="189" actId="1076"/>
        <pc:sldMkLst>
          <pc:docMk/>
          <pc:sldMk cId="1998788844" sldId="2147469889"/>
        </pc:sldMkLst>
        <pc:spChg chg="mod">
          <ac:chgData name="Dexuan Cui" userId="315fbfed-14e6-4970-a44e-99b8ee01f78a" providerId="ADAL" clId="{687589FA-F99B-4F45-90E7-6655A4DCAADB}" dt="2022-06-08T02:27:26.926" v="189" actId="1076"/>
          <ac:spMkLst>
            <pc:docMk/>
            <pc:sldMk cId="1998788844" sldId="2147469889"/>
            <ac:spMk id="3" creationId="{90444448-C77D-442E-9141-1A6898398A36}"/>
          </ac:spMkLst>
        </pc:spChg>
        <pc:spChg chg="del">
          <ac:chgData name="Dexuan Cui" userId="315fbfed-14e6-4970-a44e-99b8ee01f78a" providerId="ADAL" clId="{687589FA-F99B-4F45-90E7-6655A4DCAADB}" dt="2022-06-06T05:55:13.008" v="119" actId="478"/>
          <ac:spMkLst>
            <pc:docMk/>
            <pc:sldMk cId="1998788844" sldId="2147469889"/>
            <ac:spMk id="4" creationId="{DE9EE0D3-130E-41FF-A70A-EF5B6CDF793A}"/>
          </ac:spMkLst>
        </pc:spChg>
      </pc:sldChg>
      <pc:sldChg chg="delSp modSp mod">
        <pc:chgData name="Dexuan Cui" userId="315fbfed-14e6-4970-a44e-99b8ee01f78a" providerId="ADAL" clId="{687589FA-F99B-4F45-90E7-6655A4DCAADB}" dt="2022-06-08T02:27:53.679" v="193" actId="1076"/>
        <pc:sldMkLst>
          <pc:docMk/>
          <pc:sldMk cId="784408955" sldId="2147469890"/>
        </pc:sldMkLst>
        <pc:spChg chg="mod">
          <ac:chgData name="Dexuan Cui" userId="315fbfed-14e6-4970-a44e-99b8ee01f78a" providerId="ADAL" clId="{687589FA-F99B-4F45-90E7-6655A4DCAADB}" dt="2022-06-08T02:27:53.679" v="193" actId="1076"/>
          <ac:spMkLst>
            <pc:docMk/>
            <pc:sldMk cId="784408955" sldId="2147469890"/>
            <ac:spMk id="3" creationId="{90444448-C77D-442E-9141-1A6898398A36}"/>
          </ac:spMkLst>
        </pc:spChg>
        <pc:spChg chg="del">
          <ac:chgData name="Dexuan Cui" userId="315fbfed-14e6-4970-a44e-99b8ee01f78a" providerId="ADAL" clId="{687589FA-F99B-4F45-90E7-6655A4DCAADB}" dt="2022-06-06T05:57:53.345" v="120" actId="478"/>
          <ac:spMkLst>
            <pc:docMk/>
            <pc:sldMk cId="784408955" sldId="2147469890"/>
            <ac:spMk id="4" creationId="{DE9EE0D3-130E-41FF-A70A-EF5B6CDF793A}"/>
          </ac:spMkLst>
        </pc:spChg>
      </pc:sldChg>
      <pc:sldChg chg="delSp modSp mod">
        <pc:chgData name="Dexuan Cui" userId="315fbfed-14e6-4970-a44e-99b8ee01f78a" providerId="ADAL" clId="{687589FA-F99B-4F45-90E7-6655A4DCAADB}" dt="2022-06-08T05:58:35.964" v="738" actId="2711"/>
        <pc:sldMkLst>
          <pc:docMk/>
          <pc:sldMk cId="115730275" sldId="2147469891"/>
        </pc:sldMkLst>
        <pc:spChg chg="mod">
          <ac:chgData name="Dexuan Cui" userId="315fbfed-14e6-4970-a44e-99b8ee01f78a" providerId="ADAL" clId="{687589FA-F99B-4F45-90E7-6655A4DCAADB}" dt="2022-06-08T05:58:35.964" v="738" actId="2711"/>
          <ac:spMkLst>
            <pc:docMk/>
            <pc:sldMk cId="115730275" sldId="2147469891"/>
            <ac:spMk id="3" creationId="{90444448-C77D-442E-9141-1A6898398A36}"/>
          </ac:spMkLst>
        </pc:spChg>
        <pc:spChg chg="del">
          <ac:chgData name="Dexuan Cui" userId="315fbfed-14e6-4970-a44e-99b8ee01f78a" providerId="ADAL" clId="{687589FA-F99B-4F45-90E7-6655A4DCAADB}" dt="2022-06-08T02:28:01.257" v="194" actId="478"/>
          <ac:spMkLst>
            <pc:docMk/>
            <pc:sldMk cId="115730275" sldId="2147469891"/>
            <ac:spMk id="4" creationId="{DE9EE0D3-130E-41FF-A70A-EF5B6CDF793A}"/>
          </ac:spMkLst>
        </pc:spChg>
      </pc:sldChg>
      <pc:sldChg chg="addSp delSp modSp mod modAnim">
        <pc:chgData name="Dexuan Cui" userId="315fbfed-14e6-4970-a44e-99b8ee01f78a" providerId="ADAL" clId="{687589FA-F99B-4F45-90E7-6655A4DCAADB}" dt="2022-06-08T06:34:54.130" v="795" actId="1035"/>
        <pc:sldMkLst>
          <pc:docMk/>
          <pc:sldMk cId="2466312324" sldId="2147469892"/>
        </pc:sldMkLst>
        <pc:spChg chg="mod">
          <ac:chgData name="Dexuan Cui" userId="315fbfed-14e6-4970-a44e-99b8ee01f78a" providerId="ADAL" clId="{687589FA-F99B-4F45-90E7-6655A4DCAADB}" dt="2022-06-08T06:22:59.891" v="773" actId="20577"/>
          <ac:spMkLst>
            <pc:docMk/>
            <pc:sldMk cId="2466312324" sldId="2147469892"/>
            <ac:spMk id="2" creationId="{C5B71A9B-2044-06EC-53AA-F29C90CBF213}"/>
          </ac:spMkLst>
        </pc:spChg>
        <pc:spChg chg="add del mod">
          <ac:chgData name="Dexuan Cui" userId="315fbfed-14e6-4970-a44e-99b8ee01f78a" providerId="ADAL" clId="{687589FA-F99B-4F45-90E7-6655A4DCAADB}" dt="2022-06-08T02:49:51.352" v="273" actId="478"/>
          <ac:spMkLst>
            <pc:docMk/>
            <pc:sldMk cId="2466312324" sldId="2147469892"/>
            <ac:spMk id="4" creationId="{53510050-FF01-9D68-CA25-F371C8C42DB4}"/>
          </ac:spMkLst>
        </pc:spChg>
        <pc:picChg chg="del">
          <ac:chgData name="Dexuan Cui" userId="315fbfed-14e6-4970-a44e-99b8ee01f78a" providerId="ADAL" clId="{687589FA-F99B-4F45-90E7-6655A4DCAADB}" dt="2022-06-08T02:49:48.604" v="272" actId="478"/>
          <ac:picMkLst>
            <pc:docMk/>
            <pc:sldMk cId="2466312324" sldId="2147469892"/>
            <ac:picMk id="5" creationId="{FD7637BB-34A2-951C-0AC8-28CA218021D1}"/>
          </ac:picMkLst>
        </pc:picChg>
        <pc:picChg chg="add del mod">
          <ac:chgData name="Dexuan Cui" userId="315fbfed-14e6-4970-a44e-99b8ee01f78a" providerId="ADAL" clId="{687589FA-F99B-4F45-90E7-6655A4DCAADB}" dt="2022-06-08T06:28:10.678" v="774" actId="478"/>
          <ac:picMkLst>
            <pc:docMk/>
            <pc:sldMk cId="2466312324" sldId="2147469892"/>
            <ac:picMk id="7" creationId="{3ABF4492-1AE0-F925-217C-853EC3155E44}"/>
          </ac:picMkLst>
        </pc:picChg>
        <pc:picChg chg="add del mod">
          <ac:chgData name="Dexuan Cui" userId="315fbfed-14e6-4970-a44e-99b8ee01f78a" providerId="ADAL" clId="{687589FA-F99B-4F45-90E7-6655A4DCAADB}" dt="2022-06-08T02:52:16.473" v="283" actId="478"/>
          <ac:picMkLst>
            <pc:docMk/>
            <pc:sldMk cId="2466312324" sldId="2147469892"/>
            <ac:picMk id="9" creationId="{CD3C1BB0-C935-84B9-F848-6CC3BEE94732}"/>
          </ac:picMkLst>
        </pc:picChg>
        <pc:picChg chg="add del mod">
          <ac:chgData name="Dexuan Cui" userId="315fbfed-14e6-4970-a44e-99b8ee01f78a" providerId="ADAL" clId="{687589FA-F99B-4F45-90E7-6655A4DCAADB}" dt="2022-06-08T06:31:33.832" v="776" actId="478"/>
          <ac:picMkLst>
            <pc:docMk/>
            <pc:sldMk cId="2466312324" sldId="2147469892"/>
            <ac:picMk id="11" creationId="{6121902E-AD13-FE76-330A-E0CBCEE85453}"/>
          </ac:picMkLst>
        </pc:picChg>
        <pc:picChg chg="add mod">
          <ac:chgData name="Dexuan Cui" userId="315fbfed-14e6-4970-a44e-99b8ee01f78a" providerId="ADAL" clId="{687589FA-F99B-4F45-90E7-6655A4DCAADB}" dt="2022-06-08T06:34:07.011" v="787" actId="14100"/>
          <ac:picMkLst>
            <pc:docMk/>
            <pc:sldMk cId="2466312324" sldId="2147469892"/>
            <ac:picMk id="13" creationId="{EB9843B3-5808-6F82-AC02-23EBD5DA6A4A}"/>
          </ac:picMkLst>
        </pc:picChg>
        <pc:picChg chg="add mod">
          <ac:chgData name="Dexuan Cui" userId="315fbfed-14e6-4970-a44e-99b8ee01f78a" providerId="ADAL" clId="{687589FA-F99B-4F45-90E7-6655A4DCAADB}" dt="2022-06-08T06:34:54.130" v="795" actId="1035"/>
          <ac:picMkLst>
            <pc:docMk/>
            <pc:sldMk cId="2466312324" sldId="2147469892"/>
            <ac:picMk id="15" creationId="{D2CF941E-D17D-0845-72DD-A1ADC02029B8}"/>
          </ac:picMkLst>
        </pc:picChg>
      </pc:sldChg>
      <pc:sldChg chg="addSp delSp modSp mod modCm">
        <pc:chgData name="Dexuan Cui" userId="315fbfed-14e6-4970-a44e-99b8ee01f78a" providerId="ADAL" clId="{687589FA-F99B-4F45-90E7-6655A4DCAADB}" dt="2022-06-08T22:37:51.528" v="1123"/>
        <pc:sldMkLst>
          <pc:docMk/>
          <pc:sldMk cId="2323569968" sldId="2147469893"/>
        </pc:sldMkLst>
        <pc:spChg chg="del mod">
          <ac:chgData name="Dexuan Cui" userId="315fbfed-14e6-4970-a44e-99b8ee01f78a" providerId="ADAL" clId="{687589FA-F99B-4F45-90E7-6655A4DCAADB}" dt="2022-06-08T02:48:13.115" v="268" actId="478"/>
          <ac:spMkLst>
            <pc:docMk/>
            <pc:sldMk cId="2323569968" sldId="2147469893"/>
            <ac:spMk id="3" creationId="{A63125F1-CC8B-3B00-2A30-69979C8045D7}"/>
          </ac:spMkLst>
        </pc:spChg>
        <pc:spChg chg="mod">
          <ac:chgData name="Dexuan Cui" userId="315fbfed-14e6-4970-a44e-99b8ee01f78a" providerId="ADAL" clId="{687589FA-F99B-4F45-90E7-6655A4DCAADB}" dt="2022-06-08T22:37:51.528" v="1123"/>
          <ac:spMkLst>
            <pc:docMk/>
            <pc:sldMk cId="2323569968" sldId="2147469893"/>
            <ac:spMk id="5" creationId="{ADDB968B-F5D5-D7E2-E4A3-9FC33A9950A5}"/>
          </ac:spMkLst>
        </pc:spChg>
        <pc:spChg chg="add del mod">
          <ac:chgData name="Dexuan Cui" userId="315fbfed-14e6-4970-a44e-99b8ee01f78a" providerId="ADAL" clId="{687589FA-F99B-4F45-90E7-6655A4DCAADB}" dt="2022-06-08T02:48:22.008" v="270" actId="478"/>
          <ac:spMkLst>
            <pc:docMk/>
            <pc:sldMk cId="2323569968" sldId="2147469893"/>
            <ac:spMk id="6" creationId="{DB6249B5-CAD0-E679-2F69-93654DF49ED0}"/>
          </ac:spMkLst>
        </pc:spChg>
        <pc:picChg chg="add mod">
          <ac:chgData name="Dexuan Cui" userId="315fbfed-14e6-4970-a44e-99b8ee01f78a" providerId="ADAL" clId="{687589FA-F99B-4F45-90E7-6655A4DCAADB}" dt="2022-06-08T02:48:25.471" v="271" actId="1076"/>
          <ac:picMkLst>
            <pc:docMk/>
            <pc:sldMk cId="2323569968" sldId="2147469893"/>
            <ac:picMk id="8" creationId="{12354428-A13A-DCE2-AB68-264ACDE02132}"/>
          </ac:picMkLst>
        </pc:picChg>
      </pc:sldChg>
      <pc:sldChg chg="addSp delSp modSp mod ord">
        <pc:chgData name="Dexuan Cui" userId="315fbfed-14e6-4970-a44e-99b8ee01f78a" providerId="ADAL" clId="{687589FA-F99B-4F45-90E7-6655A4DCAADB}" dt="2022-06-08T06:00:25.200" v="743"/>
        <pc:sldMkLst>
          <pc:docMk/>
          <pc:sldMk cId="3321973611" sldId="2147469894"/>
        </pc:sldMkLst>
        <pc:spChg chg="del mod">
          <ac:chgData name="Dexuan Cui" userId="315fbfed-14e6-4970-a44e-99b8ee01f78a" providerId="ADAL" clId="{687589FA-F99B-4F45-90E7-6655A4DCAADB}" dt="2022-06-08T02:55:05.741" v="288" actId="478"/>
          <ac:spMkLst>
            <pc:docMk/>
            <pc:sldMk cId="3321973611" sldId="2147469894"/>
            <ac:spMk id="3" creationId="{A63125F1-CC8B-3B00-2A30-69979C8045D7}"/>
          </ac:spMkLst>
        </pc:spChg>
        <pc:spChg chg="add del mod">
          <ac:chgData name="Dexuan Cui" userId="315fbfed-14e6-4970-a44e-99b8ee01f78a" providerId="ADAL" clId="{687589FA-F99B-4F45-90E7-6655A4DCAADB}" dt="2022-06-08T02:55:09.727" v="289" actId="478"/>
          <ac:spMkLst>
            <pc:docMk/>
            <pc:sldMk cId="3321973611" sldId="2147469894"/>
            <ac:spMk id="7" creationId="{C39D8EA3-4BBC-DD6A-90F3-A8AAB73E25C2}"/>
          </ac:spMkLst>
        </pc:spChg>
        <pc:picChg chg="add mod">
          <ac:chgData name="Dexuan Cui" userId="315fbfed-14e6-4970-a44e-99b8ee01f78a" providerId="ADAL" clId="{687589FA-F99B-4F45-90E7-6655A4DCAADB}" dt="2022-06-08T02:55:31.409" v="295" actId="1076"/>
          <ac:picMkLst>
            <pc:docMk/>
            <pc:sldMk cId="3321973611" sldId="2147469894"/>
            <ac:picMk id="9" creationId="{B6C4BDE3-4CE0-6A2D-A711-E3A76B2F3714}"/>
          </ac:picMkLst>
        </pc:picChg>
      </pc:sldChg>
      <pc:sldChg chg="addSp delSp modSp mod">
        <pc:chgData name="Dexuan Cui" userId="315fbfed-14e6-4970-a44e-99b8ee01f78a" providerId="ADAL" clId="{687589FA-F99B-4F45-90E7-6655A4DCAADB}" dt="2022-06-08T02:57:40.820" v="300" actId="14100"/>
        <pc:sldMkLst>
          <pc:docMk/>
          <pc:sldMk cId="1065031115" sldId="2147469895"/>
        </pc:sldMkLst>
        <pc:spChg chg="del mod">
          <ac:chgData name="Dexuan Cui" userId="315fbfed-14e6-4970-a44e-99b8ee01f78a" providerId="ADAL" clId="{687589FA-F99B-4F45-90E7-6655A4DCAADB}" dt="2022-06-08T02:57:30.397" v="296" actId="478"/>
          <ac:spMkLst>
            <pc:docMk/>
            <pc:sldMk cId="1065031115" sldId="2147469895"/>
            <ac:spMk id="3" creationId="{A63125F1-CC8B-3B00-2A30-69979C8045D7}"/>
          </ac:spMkLst>
        </pc:spChg>
        <pc:spChg chg="add del mod">
          <ac:chgData name="Dexuan Cui" userId="315fbfed-14e6-4970-a44e-99b8ee01f78a" providerId="ADAL" clId="{687589FA-F99B-4F45-90E7-6655A4DCAADB}" dt="2022-06-08T02:57:34.106" v="297" actId="478"/>
          <ac:spMkLst>
            <pc:docMk/>
            <pc:sldMk cId="1065031115" sldId="2147469895"/>
            <ac:spMk id="6" creationId="{49B9D24F-4411-FF7E-F416-6BE4B9EF81ED}"/>
          </ac:spMkLst>
        </pc:spChg>
        <pc:picChg chg="add mod">
          <ac:chgData name="Dexuan Cui" userId="315fbfed-14e6-4970-a44e-99b8ee01f78a" providerId="ADAL" clId="{687589FA-F99B-4F45-90E7-6655A4DCAADB}" dt="2022-06-08T02:57:40.820" v="300" actId="14100"/>
          <ac:picMkLst>
            <pc:docMk/>
            <pc:sldMk cId="1065031115" sldId="2147469895"/>
            <ac:picMk id="8" creationId="{37B2830C-A9E5-010A-20DC-F8D1E8DF5C21}"/>
          </ac:picMkLst>
        </pc:picChg>
      </pc:sldChg>
      <pc:sldChg chg="del">
        <pc:chgData name="Dexuan Cui" userId="315fbfed-14e6-4970-a44e-99b8ee01f78a" providerId="ADAL" clId="{687589FA-F99B-4F45-90E7-6655A4DCAADB}" dt="2022-06-06T06:01:33.867" v="121" actId="2696"/>
        <pc:sldMkLst>
          <pc:docMk/>
          <pc:sldMk cId="2157189790" sldId="2147469896"/>
        </pc:sldMkLst>
      </pc:sldChg>
      <pc:sldChg chg="addSp delSp modSp mod">
        <pc:chgData name="Dexuan Cui" userId="315fbfed-14e6-4970-a44e-99b8ee01f78a" providerId="ADAL" clId="{687589FA-F99B-4F45-90E7-6655A4DCAADB}" dt="2022-06-08T03:00:38.092" v="311" actId="14100"/>
        <pc:sldMkLst>
          <pc:docMk/>
          <pc:sldMk cId="202748000" sldId="2147469898"/>
        </pc:sldMkLst>
        <pc:spChg chg="del mod">
          <ac:chgData name="Dexuan Cui" userId="315fbfed-14e6-4970-a44e-99b8ee01f78a" providerId="ADAL" clId="{687589FA-F99B-4F45-90E7-6655A4DCAADB}" dt="2022-06-08T03:00:28.192" v="307" actId="478"/>
          <ac:spMkLst>
            <pc:docMk/>
            <pc:sldMk cId="202748000" sldId="2147469898"/>
            <ac:spMk id="3" creationId="{A63125F1-CC8B-3B00-2A30-69979C8045D7}"/>
          </ac:spMkLst>
        </pc:spChg>
        <pc:spChg chg="add del mod">
          <ac:chgData name="Dexuan Cui" userId="315fbfed-14e6-4970-a44e-99b8ee01f78a" providerId="ADAL" clId="{687589FA-F99B-4F45-90E7-6655A4DCAADB}" dt="2022-06-08T03:00:32.446" v="308" actId="478"/>
          <ac:spMkLst>
            <pc:docMk/>
            <pc:sldMk cId="202748000" sldId="2147469898"/>
            <ac:spMk id="6" creationId="{0397D22E-A53D-B61A-8BD0-E44831B23CF6}"/>
          </ac:spMkLst>
        </pc:spChg>
        <pc:picChg chg="add mod">
          <ac:chgData name="Dexuan Cui" userId="315fbfed-14e6-4970-a44e-99b8ee01f78a" providerId="ADAL" clId="{687589FA-F99B-4F45-90E7-6655A4DCAADB}" dt="2022-06-08T03:00:38.092" v="311" actId="14100"/>
          <ac:picMkLst>
            <pc:docMk/>
            <pc:sldMk cId="202748000" sldId="2147469898"/>
            <ac:picMk id="8" creationId="{948451C6-EA17-2FBF-50AC-9F7C47CBFB2E}"/>
          </ac:picMkLst>
        </pc:picChg>
      </pc:sldChg>
      <pc:sldChg chg="addSp delSp modSp mod">
        <pc:chgData name="Dexuan Cui" userId="315fbfed-14e6-4970-a44e-99b8ee01f78a" providerId="ADAL" clId="{687589FA-F99B-4F45-90E7-6655A4DCAADB}" dt="2022-06-08T03:00:00.183" v="306" actId="14100"/>
        <pc:sldMkLst>
          <pc:docMk/>
          <pc:sldMk cId="598626211" sldId="2147469899"/>
        </pc:sldMkLst>
        <pc:spChg chg="del mod">
          <ac:chgData name="Dexuan Cui" userId="315fbfed-14e6-4970-a44e-99b8ee01f78a" providerId="ADAL" clId="{687589FA-F99B-4F45-90E7-6655A4DCAADB}" dt="2022-06-08T02:59:39.055" v="301" actId="478"/>
          <ac:spMkLst>
            <pc:docMk/>
            <pc:sldMk cId="598626211" sldId="2147469899"/>
            <ac:spMk id="3" creationId="{A63125F1-CC8B-3B00-2A30-69979C8045D7}"/>
          </ac:spMkLst>
        </pc:spChg>
        <pc:spChg chg="add del mod">
          <ac:chgData name="Dexuan Cui" userId="315fbfed-14e6-4970-a44e-99b8ee01f78a" providerId="ADAL" clId="{687589FA-F99B-4F45-90E7-6655A4DCAADB}" dt="2022-06-08T02:59:42.266" v="302" actId="478"/>
          <ac:spMkLst>
            <pc:docMk/>
            <pc:sldMk cId="598626211" sldId="2147469899"/>
            <ac:spMk id="6" creationId="{86A9E467-11F3-1BA8-4F35-89525C75D426}"/>
          </ac:spMkLst>
        </pc:spChg>
        <pc:picChg chg="add mod">
          <ac:chgData name="Dexuan Cui" userId="315fbfed-14e6-4970-a44e-99b8ee01f78a" providerId="ADAL" clId="{687589FA-F99B-4F45-90E7-6655A4DCAADB}" dt="2022-06-08T03:00:00.183" v="306" actId="14100"/>
          <ac:picMkLst>
            <pc:docMk/>
            <pc:sldMk cId="598626211" sldId="2147469899"/>
            <ac:picMk id="8" creationId="{91CF6328-F0CD-8D18-4059-A7436C2D2A30}"/>
          </ac:picMkLst>
        </pc:picChg>
      </pc:sldChg>
      <pc:sldChg chg="modSp mod">
        <pc:chgData name="Dexuan Cui" userId="315fbfed-14e6-4970-a44e-99b8ee01f78a" providerId="ADAL" clId="{687589FA-F99B-4F45-90E7-6655A4DCAADB}" dt="2022-06-08T06:47:21.560" v="874" actId="20577"/>
        <pc:sldMkLst>
          <pc:docMk/>
          <pc:sldMk cId="2234683811" sldId="2147469900"/>
        </pc:sldMkLst>
        <pc:spChg chg="mod">
          <ac:chgData name="Dexuan Cui" userId="315fbfed-14e6-4970-a44e-99b8ee01f78a" providerId="ADAL" clId="{687589FA-F99B-4F45-90E7-6655A4DCAADB}" dt="2022-06-08T06:47:21.560" v="874" actId="20577"/>
          <ac:spMkLst>
            <pc:docMk/>
            <pc:sldMk cId="2234683811" sldId="2147469900"/>
            <ac:spMk id="3" creationId="{A63125F1-CC8B-3B00-2A30-69979C8045D7}"/>
          </ac:spMkLst>
        </pc:spChg>
      </pc:sldChg>
      <pc:sldChg chg="addSp delSp modSp mod modAnim">
        <pc:chgData name="Dexuan Cui" userId="315fbfed-14e6-4970-a44e-99b8ee01f78a" providerId="ADAL" clId="{687589FA-F99B-4F45-90E7-6655A4DCAADB}" dt="2022-06-08T03:15:56.351" v="370" actId="20577"/>
        <pc:sldMkLst>
          <pc:docMk/>
          <pc:sldMk cId="1465134518" sldId="2147469901"/>
        </pc:sldMkLst>
        <pc:spChg chg="mod">
          <ac:chgData name="Dexuan Cui" userId="315fbfed-14e6-4970-a44e-99b8ee01f78a" providerId="ADAL" clId="{687589FA-F99B-4F45-90E7-6655A4DCAADB}" dt="2022-06-08T03:15:56.351" v="370" actId="20577"/>
          <ac:spMkLst>
            <pc:docMk/>
            <pc:sldMk cId="1465134518" sldId="2147469901"/>
            <ac:spMk id="2" creationId="{4DDC0D7D-23C0-A57B-CC35-EC319852435F}"/>
          </ac:spMkLst>
        </pc:spChg>
        <pc:spChg chg="del mod">
          <ac:chgData name="Dexuan Cui" userId="315fbfed-14e6-4970-a44e-99b8ee01f78a" providerId="ADAL" clId="{687589FA-F99B-4F45-90E7-6655A4DCAADB}" dt="2022-06-08T02:46:23.389" v="262" actId="478"/>
          <ac:spMkLst>
            <pc:docMk/>
            <pc:sldMk cId="1465134518" sldId="2147469901"/>
            <ac:spMk id="3" creationId="{DA9D923C-D17D-ABE2-9AA0-568872E1A616}"/>
          </ac:spMkLst>
        </pc:spChg>
        <pc:spChg chg="add del mod">
          <ac:chgData name="Dexuan Cui" userId="315fbfed-14e6-4970-a44e-99b8ee01f78a" providerId="ADAL" clId="{687589FA-F99B-4F45-90E7-6655A4DCAADB}" dt="2022-06-08T03:03:58.299" v="317" actId="478"/>
          <ac:spMkLst>
            <pc:docMk/>
            <pc:sldMk cId="1465134518" sldId="2147469901"/>
            <ac:spMk id="5" creationId="{B8085BF5-C4AB-B4E8-C492-F6E2508A86AD}"/>
          </ac:spMkLst>
        </pc:spChg>
        <pc:picChg chg="add mod">
          <ac:chgData name="Dexuan Cui" userId="315fbfed-14e6-4970-a44e-99b8ee01f78a" providerId="ADAL" clId="{687589FA-F99B-4F45-90E7-6655A4DCAADB}" dt="2022-06-08T03:14:20.426" v="357" actId="1076"/>
          <ac:picMkLst>
            <pc:docMk/>
            <pc:sldMk cId="1465134518" sldId="2147469901"/>
            <ac:picMk id="7" creationId="{BA129D0F-B550-E35A-7CC4-611D70BA7F69}"/>
          </ac:picMkLst>
        </pc:picChg>
        <pc:picChg chg="add mod">
          <ac:chgData name="Dexuan Cui" userId="315fbfed-14e6-4970-a44e-99b8ee01f78a" providerId="ADAL" clId="{687589FA-F99B-4F45-90E7-6655A4DCAADB}" dt="2022-06-08T03:15:02.937" v="358" actId="1076"/>
          <ac:picMkLst>
            <pc:docMk/>
            <pc:sldMk cId="1465134518" sldId="2147469901"/>
            <ac:picMk id="9" creationId="{F1874AA5-D740-487D-69E8-5997998F2A60}"/>
          </ac:picMkLst>
        </pc:picChg>
      </pc:sldChg>
      <pc:sldChg chg="addSp delSp modSp mod">
        <pc:chgData name="Dexuan Cui" userId="315fbfed-14e6-4970-a44e-99b8ee01f78a" providerId="ADAL" clId="{687589FA-F99B-4F45-90E7-6655A4DCAADB}" dt="2022-06-08T03:02:13.399" v="316" actId="1076"/>
        <pc:sldMkLst>
          <pc:docMk/>
          <pc:sldMk cId="258725205" sldId="2147469902"/>
        </pc:sldMkLst>
        <pc:spChg chg="del mod">
          <ac:chgData name="Dexuan Cui" userId="315fbfed-14e6-4970-a44e-99b8ee01f78a" providerId="ADAL" clId="{687589FA-F99B-4F45-90E7-6655A4DCAADB}" dt="2022-06-08T03:02:03.967" v="312" actId="478"/>
          <ac:spMkLst>
            <pc:docMk/>
            <pc:sldMk cId="258725205" sldId="2147469902"/>
            <ac:spMk id="3" creationId="{D28FFB08-46B2-ABC1-1440-C9F3FD2951AF}"/>
          </ac:spMkLst>
        </pc:spChg>
        <pc:spChg chg="add del mod">
          <ac:chgData name="Dexuan Cui" userId="315fbfed-14e6-4970-a44e-99b8ee01f78a" providerId="ADAL" clId="{687589FA-F99B-4F45-90E7-6655A4DCAADB}" dt="2022-06-08T03:02:07.295" v="313" actId="478"/>
          <ac:spMkLst>
            <pc:docMk/>
            <pc:sldMk cId="258725205" sldId="2147469902"/>
            <ac:spMk id="5" creationId="{53750DEA-DC5C-CC95-ACBB-7A291D7F0AFA}"/>
          </ac:spMkLst>
        </pc:spChg>
        <pc:picChg chg="add mod">
          <ac:chgData name="Dexuan Cui" userId="315fbfed-14e6-4970-a44e-99b8ee01f78a" providerId="ADAL" clId="{687589FA-F99B-4F45-90E7-6655A4DCAADB}" dt="2022-06-08T03:02:13.399" v="316" actId="1076"/>
          <ac:picMkLst>
            <pc:docMk/>
            <pc:sldMk cId="258725205" sldId="2147469902"/>
            <ac:picMk id="7" creationId="{8A475A1B-A6C1-80F7-07B7-880FC3519788}"/>
          </ac:picMkLst>
        </pc:picChg>
      </pc:sldChg>
      <pc:sldChg chg="addSp delSp modSp mod ord">
        <pc:chgData name="Dexuan Cui" userId="315fbfed-14e6-4970-a44e-99b8ee01f78a" providerId="ADAL" clId="{687589FA-F99B-4F45-90E7-6655A4DCAADB}" dt="2022-06-08T07:30:33.529" v="998" actId="1076"/>
        <pc:sldMkLst>
          <pc:docMk/>
          <pc:sldMk cId="2868405144" sldId="2147469903"/>
        </pc:sldMkLst>
        <pc:spChg chg="mod">
          <ac:chgData name="Dexuan Cui" userId="315fbfed-14e6-4970-a44e-99b8ee01f78a" providerId="ADAL" clId="{687589FA-F99B-4F45-90E7-6655A4DCAADB}" dt="2022-06-08T07:30:32.187" v="997" actId="1076"/>
          <ac:spMkLst>
            <pc:docMk/>
            <pc:sldMk cId="2868405144" sldId="2147469903"/>
            <ac:spMk id="2" creationId="{4DDC0D7D-23C0-A57B-CC35-EC319852435F}"/>
          </ac:spMkLst>
        </pc:spChg>
        <pc:spChg chg="add del mod">
          <ac:chgData name="Dexuan Cui" userId="315fbfed-14e6-4970-a44e-99b8ee01f78a" providerId="ADAL" clId="{687589FA-F99B-4F45-90E7-6655A4DCAADB}" dt="2022-06-08T03:05:31.885" v="326" actId="478"/>
          <ac:spMkLst>
            <pc:docMk/>
            <pc:sldMk cId="2868405144" sldId="2147469903"/>
            <ac:spMk id="3" creationId="{DA9D923C-D17D-ABE2-9AA0-568872E1A616}"/>
          </ac:spMkLst>
        </pc:spChg>
        <pc:spChg chg="add del mod">
          <ac:chgData name="Dexuan Cui" userId="315fbfed-14e6-4970-a44e-99b8ee01f78a" providerId="ADAL" clId="{687589FA-F99B-4F45-90E7-6655A4DCAADB}" dt="2022-06-08T03:05:32.395" v="327" actId="478"/>
          <ac:spMkLst>
            <pc:docMk/>
            <pc:sldMk cId="2868405144" sldId="2147469903"/>
            <ac:spMk id="5" creationId="{13E9FD22-839F-0E1F-4249-5B901FBBF178}"/>
          </ac:spMkLst>
        </pc:spChg>
        <pc:picChg chg="add del mod">
          <ac:chgData name="Dexuan Cui" userId="315fbfed-14e6-4970-a44e-99b8ee01f78a" providerId="ADAL" clId="{687589FA-F99B-4F45-90E7-6655A4DCAADB}" dt="2022-06-08T07:30:33.529" v="998" actId="1076"/>
          <ac:picMkLst>
            <pc:docMk/>
            <pc:sldMk cId="2868405144" sldId="2147469903"/>
            <ac:picMk id="7" creationId="{04FABDE4-350D-4B45-0820-312BDA35E849}"/>
          </ac:picMkLst>
        </pc:picChg>
      </pc:sldChg>
      <pc:sldChg chg="addSp delSp modSp mod modAnim">
        <pc:chgData name="Dexuan Cui" userId="315fbfed-14e6-4970-a44e-99b8ee01f78a" providerId="ADAL" clId="{687589FA-F99B-4F45-90E7-6655A4DCAADB}" dt="2022-06-08T03:17:03.274" v="371"/>
        <pc:sldMkLst>
          <pc:docMk/>
          <pc:sldMk cId="1514023748" sldId="2147469904"/>
        </pc:sldMkLst>
        <pc:spChg chg="mod">
          <ac:chgData name="Dexuan Cui" userId="315fbfed-14e6-4970-a44e-99b8ee01f78a" providerId="ADAL" clId="{687589FA-F99B-4F45-90E7-6655A4DCAADB}" dt="2022-06-08T03:10:14.618" v="347" actId="1076"/>
          <ac:spMkLst>
            <pc:docMk/>
            <pc:sldMk cId="1514023748" sldId="2147469904"/>
            <ac:spMk id="2" creationId="{4DDC0D7D-23C0-A57B-CC35-EC319852435F}"/>
          </ac:spMkLst>
        </pc:spChg>
        <pc:spChg chg="add del mod">
          <ac:chgData name="Dexuan Cui" userId="315fbfed-14e6-4970-a44e-99b8ee01f78a" providerId="ADAL" clId="{687589FA-F99B-4F45-90E7-6655A4DCAADB}" dt="2022-06-08T03:07:20.883" v="334" actId="478"/>
          <ac:spMkLst>
            <pc:docMk/>
            <pc:sldMk cId="1514023748" sldId="2147469904"/>
            <ac:spMk id="3" creationId="{DA9D923C-D17D-ABE2-9AA0-568872E1A616}"/>
          </ac:spMkLst>
        </pc:spChg>
        <pc:spChg chg="add del mod">
          <ac:chgData name="Dexuan Cui" userId="315fbfed-14e6-4970-a44e-99b8ee01f78a" providerId="ADAL" clId="{687589FA-F99B-4F45-90E7-6655A4DCAADB}" dt="2022-06-08T03:07:14.334" v="333" actId="478"/>
          <ac:spMkLst>
            <pc:docMk/>
            <pc:sldMk cId="1514023748" sldId="2147469904"/>
            <ac:spMk id="5" creationId="{6C81D287-B4CF-80A1-8DF3-820FE8C5C359}"/>
          </ac:spMkLst>
        </pc:spChg>
        <pc:spChg chg="add del mod">
          <ac:chgData name="Dexuan Cui" userId="315fbfed-14e6-4970-a44e-99b8ee01f78a" providerId="ADAL" clId="{687589FA-F99B-4F45-90E7-6655A4DCAADB}" dt="2022-06-08T03:07:24.209" v="335" actId="478"/>
          <ac:spMkLst>
            <pc:docMk/>
            <pc:sldMk cId="1514023748" sldId="2147469904"/>
            <ac:spMk id="7" creationId="{DA7D03B0-A73A-C30A-0B4C-34760EFD22A3}"/>
          </ac:spMkLst>
        </pc:spChg>
        <pc:picChg chg="add mod">
          <ac:chgData name="Dexuan Cui" userId="315fbfed-14e6-4970-a44e-99b8ee01f78a" providerId="ADAL" clId="{687589FA-F99B-4F45-90E7-6655A4DCAADB}" dt="2022-06-08T03:10:16.940" v="348" actId="1076"/>
          <ac:picMkLst>
            <pc:docMk/>
            <pc:sldMk cId="1514023748" sldId="2147469904"/>
            <ac:picMk id="9" creationId="{33BABB3A-1BCB-3610-4B0F-4704319FED75}"/>
          </ac:picMkLst>
        </pc:picChg>
        <pc:picChg chg="add del mod">
          <ac:chgData name="Dexuan Cui" userId="315fbfed-14e6-4970-a44e-99b8ee01f78a" providerId="ADAL" clId="{687589FA-F99B-4F45-90E7-6655A4DCAADB}" dt="2022-06-08T03:09:45.423" v="343" actId="478"/>
          <ac:picMkLst>
            <pc:docMk/>
            <pc:sldMk cId="1514023748" sldId="2147469904"/>
            <ac:picMk id="11" creationId="{4EAEA8B1-BAA1-0FE8-799A-C4DCA45B3001}"/>
          </ac:picMkLst>
        </pc:picChg>
        <pc:picChg chg="add mod">
          <ac:chgData name="Dexuan Cui" userId="315fbfed-14e6-4970-a44e-99b8ee01f78a" providerId="ADAL" clId="{687589FA-F99B-4F45-90E7-6655A4DCAADB}" dt="2022-06-08T03:10:27.822" v="350" actId="14100"/>
          <ac:picMkLst>
            <pc:docMk/>
            <pc:sldMk cId="1514023748" sldId="2147469904"/>
            <ac:picMk id="13" creationId="{8F94A6E0-070F-2848-B447-D3F848C58C5E}"/>
          </ac:picMkLst>
        </pc:picChg>
      </pc:sldChg>
      <pc:sldChg chg="addSp delSp modSp mod">
        <pc:chgData name="Dexuan Cui" userId="315fbfed-14e6-4970-a44e-99b8ee01f78a" providerId="ADAL" clId="{687589FA-F99B-4F45-90E7-6655A4DCAADB}" dt="2022-06-09T08:08:08.726" v="4645" actId="20577"/>
        <pc:sldMkLst>
          <pc:docMk/>
          <pc:sldMk cId="1222402435" sldId="2147469905"/>
        </pc:sldMkLst>
        <pc:spChg chg="add mod">
          <ac:chgData name="Dexuan Cui" userId="315fbfed-14e6-4970-a44e-99b8ee01f78a" providerId="ADAL" clId="{687589FA-F99B-4F45-90E7-6655A4DCAADB}" dt="2022-06-09T08:08:08.726" v="4645" actId="20577"/>
          <ac:spMkLst>
            <pc:docMk/>
            <pc:sldMk cId="1222402435" sldId="2147469905"/>
            <ac:spMk id="3" creationId="{25BDD1F6-632B-D506-C89B-2C1A1EA7F110}"/>
          </ac:spMkLst>
        </pc:spChg>
        <pc:spChg chg="del">
          <ac:chgData name="Dexuan Cui" userId="315fbfed-14e6-4970-a44e-99b8ee01f78a" providerId="ADAL" clId="{687589FA-F99B-4F45-90E7-6655A4DCAADB}" dt="2022-06-08T03:18:10.997" v="372" actId="478"/>
          <ac:spMkLst>
            <pc:docMk/>
            <pc:sldMk cId="1222402435" sldId="2147469905"/>
            <ac:spMk id="3" creationId="{DA9D923C-D17D-ABE2-9AA0-568872E1A616}"/>
          </ac:spMkLst>
        </pc:spChg>
        <pc:spChg chg="add del mod">
          <ac:chgData name="Dexuan Cui" userId="315fbfed-14e6-4970-a44e-99b8ee01f78a" providerId="ADAL" clId="{687589FA-F99B-4F45-90E7-6655A4DCAADB}" dt="2022-06-08T03:18:13.857" v="373" actId="478"/>
          <ac:spMkLst>
            <pc:docMk/>
            <pc:sldMk cId="1222402435" sldId="2147469905"/>
            <ac:spMk id="5" creationId="{DA609606-4302-B5E7-7E60-813153DBAADB}"/>
          </ac:spMkLst>
        </pc:spChg>
        <pc:picChg chg="add mod">
          <ac:chgData name="Dexuan Cui" userId="315fbfed-14e6-4970-a44e-99b8ee01f78a" providerId="ADAL" clId="{687589FA-F99B-4F45-90E7-6655A4DCAADB}" dt="2022-06-09T08:02:46.988" v="4463" actId="1076"/>
          <ac:picMkLst>
            <pc:docMk/>
            <pc:sldMk cId="1222402435" sldId="2147469905"/>
            <ac:picMk id="7" creationId="{D35927B9-0EAF-38AD-2A59-56724636C2F6}"/>
          </ac:picMkLst>
        </pc:picChg>
      </pc:sldChg>
      <pc:sldChg chg="del">
        <pc:chgData name="Dexuan Cui" userId="315fbfed-14e6-4970-a44e-99b8ee01f78a" providerId="ADAL" clId="{687589FA-F99B-4F45-90E7-6655A4DCAADB}" dt="2022-06-08T03:20:46.334" v="378" actId="2696"/>
        <pc:sldMkLst>
          <pc:docMk/>
          <pc:sldMk cId="1692423366" sldId="2147469906"/>
        </pc:sldMkLst>
      </pc:sldChg>
      <pc:sldChg chg="addSp delSp modSp mod ord modAnim">
        <pc:chgData name="Dexuan Cui" userId="315fbfed-14e6-4970-a44e-99b8ee01f78a" providerId="ADAL" clId="{687589FA-F99B-4F45-90E7-6655A4DCAADB}" dt="2022-06-08T07:16:42.176" v="948" actId="20577"/>
        <pc:sldMkLst>
          <pc:docMk/>
          <pc:sldMk cId="2180401546" sldId="2147469907"/>
        </pc:sldMkLst>
        <pc:spChg chg="mod">
          <ac:chgData name="Dexuan Cui" userId="315fbfed-14e6-4970-a44e-99b8ee01f78a" providerId="ADAL" clId="{687589FA-F99B-4F45-90E7-6655A4DCAADB}" dt="2022-06-08T03:23:57.435" v="398" actId="1076"/>
          <ac:spMkLst>
            <pc:docMk/>
            <pc:sldMk cId="2180401546" sldId="2147469907"/>
            <ac:spMk id="2" creationId="{4DDC0D7D-23C0-A57B-CC35-EC319852435F}"/>
          </ac:spMkLst>
        </pc:spChg>
        <pc:spChg chg="del">
          <ac:chgData name="Dexuan Cui" userId="315fbfed-14e6-4970-a44e-99b8ee01f78a" providerId="ADAL" clId="{687589FA-F99B-4F45-90E7-6655A4DCAADB}" dt="2022-06-08T03:23:29.017" v="392" actId="478"/>
          <ac:spMkLst>
            <pc:docMk/>
            <pc:sldMk cId="2180401546" sldId="2147469907"/>
            <ac:spMk id="3" creationId="{DA9D923C-D17D-ABE2-9AA0-568872E1A616}"/>
          </ac:spMkLst>
        </pc:spChg>
        <pc:spChg chg="add del mod">
          <ac:chgData name="Dexuan Cui" userId="315fbfed-14e6-4970-a44e-99b8ee01f78a" providerId="ADAL" clId="{687589FA-F99B-4F45-90E7-6655A4DCAADB}" dt="2022-06-08T03:23:32.067" v="393" actId="478"/>
          <ac:spMkLst>
            <pc:docMk/>
            <pc:sldMk cId="2180401546" sldId="2147469907"/>
            <ac:spMk id="5" creationId="{F4D9F7A2-C57A-1BCB-90DC-F9DBEFE4A509}"/>
          </ac:spMkLst>
        </pc:spChg>
        <pc:spChg chg="add mod">
          <ac:chgData name="Dexuan Cui" userId="315fbfed-14e6-4970-a44e-99b8ee01f78a" providerId="ADAL" clId="{687589FA-F99B-4F45-90E7-6655A4DCAADB}" dt="2022-06-08T07:16:42.176" v="948" actId="20577"/>
          <ac:spMkLst>
            <pc:docMk/>
            <pc:sldMk cId="2180401546" sldId="2147469907"/>
            <ac:spMk id="8" creationId="{1C550044-04F6-FB7C-BE39-45C594E339CC}"/>
          </ac:spMkLst>
        </pc:spChg>
        <pc:picChg chg="add mod">
          <ac:chgData name="Dexuan Cui" userId="315fbfed-14e6-4970-a44e-99b8ee01f78a" providerId="ADAL" clId="{687589FA-F99B-4F45-90E7-6655A4DCAADB}" dt="2022-06-08T03:25:02.849" v="401" actId="1076"/>
          <ac:picMkLst>
            <pc:docMk/>
            <pc:sldMk cId="2180401546" sldId="2147469907"/>
            <ac:picMk id="7" creationId="{1171015A-4E7E-892D-024D-091DB2FCAE1D}"/>
          </ac:picMkLst>
        </pc:picChg>
        <pc:picChg chg="add mod">
          <ac:chgData name="Dexuan Cui" userId="315fbfed-14e6-4970-a44e-99b8ee01f78a" providerId="ADAL" clId="{687589FA-F99B-4F45-90E7-6655A4DCAADB}" dt="2022-06-08T07:15:00.941" v="914" actId="1076"/>
          <ac:picMkLst>
            <pc:docMk/>
            <pc:sldMk cId="2180401546" sldId="2147469907"/>
            <ac:picMk id="10" creationId="{C98D01A8-B5B1-3705-A964-E755CBEF0504}"/>
          </ac:picMkLst>
        </pc:picChg>
      </pc:sldChg>
      <pc:sldChg chg="modSp add del mod">
        <pc:chgData name="Dexuan Cui" userId="315fbfed-14e6-4970-a44e-99b8ee01f78a" providerId="ADAL" clId="{687589FA-F99B-4F45-90E7-6655A4DCAADB}" dt="2022-06-08T07:41:22.859" v="1005" actId="47"/>
        <pc:sldMkLst>
          <pc:docMk/>
          <pc:sldMk cId="369714312" sldId="2147469919"/>
        </pc:sldMkLst>
        <pc:spChg chg="mod">
          <ac:chgData name="Dexuan Cui" userId="315fbfed-14e6-4970-a44e-99b8ee01f78a" providerId="ADAL" clId="{687589FA-F99B-4F45-90E7-6655A4DCAADB}" dt="2022-06-08T07:40:57.178" v="1004" actId="6549"/>
          <ac:spMkLst>
            <pc:docMk/>
            <pc:sldMk cId="369714312" sldId="2147469919"/>
            <ac:spMk id="2" creationId="{9235A981-66DA-3A08-78C4-2E8314D900ED}"/>
          </ac:spMkLst>
        </pc:spChg>
      </pc:sldChg>
      <pc:sldChg chg="add">
        <pc:chgData name="Dexuan Cui" userId="315fbfed-14e6-4970-a44e-99b8ee01f78a" providerId="ADAL" clId="{687589FA-F99B-4F45-90E7-6655A4DCAADB}" dt="2022-06-06T05:42:58.256" v="1"/>
        <pc:sldMkLst>
          <pc:docMk/>
          <pc:sldMk cId="2395933187" sldId="2147469938"/>
        </pc:sldMkLst>
      </pc:sldChg>
      <pc:sldChg chg="add">
        <pc:chgData name="Dexuan Cui" userId="315fbfed-14e6-4970-a44e-99b8ee01f78a" providerId="ADAL" clId="{687589FA-F99B-4F45-90E7-6655A4DCAADB}" dt="2022-06-06T05:43:27.513" v="2"/>
        <pc:sldMkLst>
          <pc:docMk/>
          <pc:sldMk cId="1578765875" sldId="2147469951"/>
        </pc:sldMkLst>
      </pc:sldChg>
      <pc:sldChg chg="modSp add mod">
        <pc:chgData name="Dexuan Cui" userId="315fbfed-14e6-4970-a44e-99b8ee01f78a" providerId="ADAL" clId="{687589FA-F99B-4F45-90E7-6655A4DCAADB}" dt="2022-06-06T06:16:35.894" v="163"/>
        <pc:sldMkLst>
          <pc:docMk/>
          <pc:sldMk cId="3516392103" sldId="2147469981"/>
        </pc:sldMkLst>
        <pc:spChg chg="mod">
          <ac:chgData name="Dexuan Cui" userId="315fbfed-14e6-4970-a44e-99b8ee01f78a" providerId="ADAL" clId="{687589FA-F99B-4F45-90E7-6655A4DCAADB}" dt="2022-06-06T06:16:35.894" v="163"/>
          <ac:spMkLst>
            <pc:docMk/>
            <pc:sldMk cId="3516392103" sldId="2147469981"/>
            <ac:spMk id="6" creationId="{F96866C1-0D26-1C41-9BA7-4F2F97420E8D}"/>
          </ac:spMkLst>
        </pc:spChg>
      </pc:sldChg>
      <pc:sldChg chg="addSp delSp modSp add mod ord modAnim">
        <pc:chgData name="Dexuan Cui" userId="315fbfed-14e6-4970-a44e-99b8ee01f78a" providerId="ADAL" clId="{687589FA-F99B-4F45-90E7-6655A4DCAADB}" dt="2022-06-08T06:46:32.309" v="872"/>
        <pc:sldMkLst>
          <pc:docMk/>
          <pc:sldMk cId="1506861160" sldId="2147469982"/>
        </pc:sldMkLst>
        <pc:spChg chg="mod">
          <ac:chgData name="Dexuan Cui" userId="315fbfed-14e6-4970-a44e-99b8ee01f78a" providerId="ADAL" clId="{687589FA-F99B-4F45-90E7-6655A4DCAADB}" dt="2022-06-08T06:19:16.255" v="763" actId="20577"/>
          <ac:spMkLst>
            <pc:docMk/>
            <pc:sldMk cId="1506861160" sldId="2147469982"/>
            <ac:spMk id="2" creationId="{C5B71A9B-2044-06EC-53AA-F29C90CBF213}"/>
          </ac:spMkLst>
        </pc:spChg>
        <pc:picChg chg="add del">
          <ac:chgData name="Dexuan Cui" userId="315fbfed-14e6-4970-a44e-99b8ee01f78a" providerId="ADAL" clId="{687589FA-F99B-4F45-90E7-6655A4DCAADB}" dt="2022-06-08T06:44:22.747" v="797" actId="478"/>
          <ac:picMkLst>
            <pc:docMk/>
            <pc:sldMk cId="1506861160" sldId="2147469982"/>
            <ac:picMk id="4" creationId="{7906896C-31AA-9C25-1A05-C5A1AD2C0613}"/>
          </ac:picMkLst>
        </pc:picChg>
        <pc:picChg chg="add mod">
          <ac:chgData name="Dexuan Cui" userId="315fbfed-14e6-4970-a44e-99b8ee01f78a" providerId="ADAL" clId="{687589FA-F99B-4F45-90E7-6655A4DCAADB}" dt="2022-06-08T06:46:24.282" v="871" actId="1035"/>
          <ac:picMkLst>
            <pc:docMk/>
            <pc:sldMk cId="1506861160" sldId="2147469982"/>
            <ac:picMk id="6" creationId="{AEC8ABDF-5E89-BB6A-6472-E9A263B2ADD4}"/>
          </ac:picMkLst>
        </pc:picChg>
        <pc:picChg chg="del">
          <ac:chgData name="Dexuan Cui" userId="315fbfed-14e6-4970-a44e-99b8ee01f78a" providerId="ADAL" clId="{687589FA-F99B-4F45-90E7-6655A4DCAADB}" dt="2022-06-08T06:44:25.113" v="798" actId="478"/>
          <ac:picMkLst>
            <pc:docMk/>
            <pc:sldMk cId="1506861160" sldId="2147469982"/>
            <ac:picMk id="7" creationId="{3ABF4492-1AE0-F925-217C-853EC3155E44}"/>
          </ac:picMkLst>
        </pc:picChg>
        <pc:picChg chg="add mod">
          <ac:chgData name="Dexuan Cui" userId="315fbfed-14e6-4970-a44e-99b8ee01f78a" providerId="ADAL" clId="{687589FA-F99B-4F45-90E7-6655A4DCAADB}" dt="2022-06-08T06:46:24.282" v="871" actId="1035"/>
          <ac:picMkLst>
            <pc:docMk/>
            <pc:sldMk cId="1506861160" sldId="2147469982"/>
            <ac:picMk id="9" creationId="{B6E91972-6B0B-9373-91F9-040431514970}"/>
          </ac:picMkLst>
        </pc:picChg>
        <pc:picChg chg="del">
          <ac:chgData name="Dexuan Cui" userId="315fbfed-14e6-4970-a44e-99b8ee01f78a" providerId="ADAL" clId="{687589FA-F99B-4F45-90E7-6655A4DCAADB}" dt="2022-06-08T06:44:27.350" v="799" actId="478"/>
          <ac:picMkLst>
            <pc:docMk/>
            <pc:sldMk cId="1506861160" sldId="2147469982"/>
            <ac:picMk id="11" creationId="{6121902E-AD13-FE76-330A-E0CBCEE85453}"/>
          </ac:picMkLst>
        </pc:picChg>
      </pc:sldChg>
      <pc:sldChg chg="addSp delSp modSp add mod delAnim modAnim">
        <pc:chgData name="Dexuan Cui" userId="315fbfed-14e6-4970-a44e-99b8ee01f78a" providerId="ADAL" clId="{687589FA-F99B-4F45-90E7-6655A4DCAADB}" dt="2022-06-08T06:56:27.270" v="908" actId="1076"/>
        <pc:sldMkLst>
          <pc:docMk/>
          <pc:sldMk cId="636673251" sldId="2147469983"/>
        </pc:sldMkLst>
        <pc:spChg chg="mod">
          <ac:chgData name="Dexuan Cui" userId="315fbfed-14e6-4970-a44e-99b8ee01f78a" providerId="ADAL" clId="{687589FA-F99B-4F45-90E7-6655A4DCAADB}" dt="2022-06-08T06:52:58.062" v="890" actId="20577"/>
          <ac:spMkLst>
            <pc:docMk/>
            <pc:sldMk cId="636673251" sldId="2147469983"/>
            <ac:spMk id="2" creationId="{C5B71A9B-2044-06EC-53AA-F29C90CBF213}"/>
          </ac:spMkLst>
        </pc:spChg>
        <pc:picChg chg="add del mod">
          <ac:chgData name="Dexuan Cui" userId="315fbfed-14e6-4970-a44e-99b8ee01f78a" providerId="ADAL" clId="{687589FA-F99B-4F45-90E7-6655A4DCAADB}" dt="2022-06-08T06:54:22.220" v="892" actId="478"/>
          <ac:picMkLst>
            <pc:docMk/>
            <pc:sldMk cId="636673251" sldId="2147469983"/>
            <ac:picMk id="4" creationId="{282D4F48-C8D3-9A28-AEAF-6F1BE25B3DB5}"/>
          </ac:picMkLst>
        </pc:picChg>
        <pc:picChg chg="del">
          <ac:chgData name="Dexuan Cui" userId="315fbfed-14e6-4970-a44e-99b8ee01f78a" providerId="ADAL" clId="{687589FA-F99B-4F45-90E7-6655A4DCAADB}" dt="2022-06-08T06:52:32.396" v="877" actId="478"/>
          <ac:picMkLst>
            <pc:docMk/>
            <pc:sldMk cId="636673251" sldId="2147469983"/>
            <ac:picMk id="6" creationId="{AEC8ABDF-5E89-BB6A-6472-E9A263B2ADD4}"/>
          </ac:picMkLst>
        </pc:picChg>
        <pc:picChg chg="add del mod">
          <ac:chgData name="Dexuan Cui" userId="315fbfed-14e6-4970-a44e-99b8ee01f78a" providerId="ADAL" clId="{687589FA-F99B-4F45-90E7-6655A4DCAADB}" dt="2022-06-08T06:54:51.144" v="896" actId="478"/>
          <ac:picMkLst>
            <pc:docMk/>
            <pc:sldMk cId="636673251" sldId="2147469983"/>
            <ac:picMk id="7" creationId="{4460BBE8-D8C4-054B-2096-1FA4F8323870}"/>
          </ac:picMkLst>
        </pc:picChg>
        <pc:picChg chg="del">
          <ac:chgData name="Dexuan Cui" userId="315fbfed-14e6-4970-a44e-99b8ee01f78a" providerId="ADAL" clId="{687589FA-F99B-4F45-90E7-6655A4DCAADB}" dt="2022-06-08T06:52:39.130" v="880" actId="478"/>
          <ac:picMkLst>
            <pc:docMk/>
            <pc:sldMk cId="636673251" sldId="2147469983"/>
            <ac:picMk id="9" creationId="{B6E91972-6B0B-9373-91F9-040431514970}"/>
          </ac:picMkLst>
        </pc:picChg>
        <pc:picChg chg="add mod">
          <ac:chgData name="Dexuan Cui" userId="315fbfed-14e6-4970-a44e-99b8ee01f78a" providerId="ADAL" clId="{687589FA-F99B-4F45-90E7-6655A4DCAADB}" dt="2022-06-08T06:55:03.662" v="901" actId="1076"/>
          <ac:picMkLst>
            <pc:docMk/>
            <pc:sldMk cId="636673251" sldId="2147469983"/>
            <ac:picMk id="10" creationId="{971E76B2-983E-7EEB-FEFB-E3FFED84454E}"/>
          </ac:picMkLst>
        </pc:picChg>
        <pc:picChg chg="add mod">
          <ac:chgData name="Dexuan Cui" userId="315fbfed-14e6-4970-a44e-99b8ee01f78a" providerId="ADAL" clId="{687589FA-F99B-4F45-90E7-6655A4DCAADB}" dt="2022-06-08T06:56:27.270" v="908" actId="1076"/>
          <ac:picMkLst>
            <pc:docMk/>
            <pc:sldMk cId="636673251" sldId="2147469983"/>
            <ac:picMk id="12" creationId="{3C310CF4-01F0-6E98-6F01-086DDCB9D5B3}"/>
          </ac:picMkLst>
        </pc:picChg>
      </pc:sldChg>
      <pc:sldChg chg="addSp delSp modSp add mod">
        <pc:chgData name="Dexuan Cui" userId="315fbfed-14e6-4970-a44e-99b8ee01f78a" providerId="ADAL" clId="{687589FA-F99B-4F45-90E7-6655A4DCAADB}" dt="2022-06-08T07:30:51.884" v="1002" actId="1076"/>
        <pc:sldMkLst>
          <pc:docMk/>
          <pc:sldMk cId="1310205560" sldId="2147469984"/>
        </pc:sldMkLst>
        <pc:spChg chg="mod">
          <ac:chgData name="Dexuan Cui" userId="315fbfed-14e6-4970-a44e-99b8ee01f78a" providerId="ADAL" clId="{687589FA-F99B-4F45-90E7-6655A4DCAADB}" dt="2022-06-08T07:30:27.907" v="996" actId="1076"/>
          <ac:spMkLst>
            <pc:docMk/>
            <pc:sldMk cId="1310205560" sldId="2147469984"/>
            <ac:spMk id="2" creationId="{4DDC0D7D-23C0-A57B-CC35-EC319852435F}"/>
          </ac:spMkLst>
        </pc:spChg>
        <pc:picChg chg="add mod">
          <ac:chgData name="Dexuan Cui" userId="315fbfed-14e6-4970-a44e-99b8ee01f78a" providerId="ADAL" clId="{687589FA-F99B-4F45-90E7-6655A4DCAADB}" dt="2022-06-08T07:30:51.884" v="1002" actId="1076"/>
          <ac:picMkLst>
            <pc:docMk/>
            <pc:sldMk cId="1310205560" sldId="2147469984"/>
            <ac:picMk id="4" creationId="{C6B90EDB-E2EA-8914-3307-CD57164C9930}"/>
          </ac:picMkLst>
        </pc:picChg>
        <pc:picChg chg="del">
          <ac:chgData name="Dexuan Cui" userId="315fbfed-14e6-4970-a44e-99b8ee01f78a" providerId="ADAL" clId="{687589FA-F99B-4F45-90E7-6655A4DCAADB}" dt="2022-06-08T07:30:17.994" v="992" actId="478"/>
          <ac:picMkLst>
            <pc:docMk/>
            <pc:sldMk cId="1310205560" sldId="2147469984"/>
            <ac:picMk id="7" creationId="{04FABDE4-350D-4B45-0820-312BDA35E849}"/>
          </ac:picMkLst>
        </pc:picChg>
      </pc:sldChg>
      <pc:sldChg chg="addSp delSp modSp add mod modAnim">
        <pc:chgData name="Dexuan Cui" userId="315fbfed-14e6-4970-a44e-99b8ee01f78a" providerId="ADAL" clId="{687589FA-F99B-4F45-90E7-6655A4DCAADB}" dt="2022-06-09T07:31:21.160" v="4395" actId="6549"/>
        <pc:sldMkLst>
          <pc:docMk/>
          <pc:sldMk cId="1399942302" sldId="2147469985"/>
        </pc:sldMkLst>
        <pc:spChg chg="mod">
          <ac:chgData name="Dexuan Cui" userId="315fbfed-14e6-4970-a44e-99b8ee01f78a" providerId="ADAL" clId="{687589FA-F99B-4F45-90E7-6655A4DCAADB}" dt="2022-06-09T02:06:37.433" v="1373" actId="1076"/>
          <ac:spMkLst>
            <pc:docMk/>
            <pc:sldMk cId="1399942302" sldId="2147469985"/>
            <ac:spMk id="2" creationId="{D078522A-52B0-7A53-7EA0-5369C0051A11}"/>
          </ac:spMkLst>
        </pc:spChg>
        <pc:spChg chg="mod">
          <ac:chgData name="Dexuan Cui" userId="315fbfed-14e6-4970-a44e-99b8ee01f78a" providerId="ADAL" clId="{687589FA-F99B-4F45-90E7-6655A4DCAADB}" dt="2022-06-09T02:19:09.656" v="1458" actId="1076"/>
          <ac:spMkLst>
            <pc:docMk/>
            <pc:sldMk cId="1399942302" sldId="2147469985"/>
            <ac:spMk id="3" creationId="{A63125F1-CC8B-3B00-2A30-69979C8045D7}"/>
          </ac:spMkLst>
        </pc:spChg>
        <pc:spChg chg="add mod">
          <ac:chgData name="Dexuan Cui" userId="315fbfed-14e6-4970-a44e-99b8ee01f78a" providerId="ADAL" clId="{687589FA-F99B-4F45-90E7-6655A4DCAADB}" dt="2022-06-09T02:18:23.827" v="1451" actId="1076"/>
          <ac:spMkLst>
            <pc:docMk/>
            <pc:sldMk cId="1399942302" sldId="2147469985"/>
            <ac:spMk id="8" creationId="{9ADA53A5-472E-1DB2-25B9-B277B28A1713}"/>
          </ac:spMkLst>
        </pc:spChg>
        <pc:spChg chg="add mod">
          <ac:chgData name="Dexuan Cui" userId="315fbfed-14e6-4970-a44e-99b8ee01f78a" providerId="ADAL" clId="{687589FA-F99B-4F45-90E7-6655A4DCAADB}" dt="2022-06-09T02:18:18.134" v="1449" actId="1076"/>
          <ac:spMkLst>
            <pc:docMk/>
            <pc:sldMk cId="1399942302" sldId="2147469985"/>
            <ac:spMk id="12" creationId="{9264FFCA-E444-D4ED-9206-A2626F160BAA}"/>
          </ac:spMkLst>
        </pc:spChg>
        <pc:spChg chg="add del mod">
          <ac:chgData name="Dexuan Cui" userId="315fbfed-14e6-4970-a44e-99b8ee01f78a" providerId="ADAL" clId="{687589FA-F99B-4F45-90E7-6655A4DCAADB}" dt="2022-06-09T01:46:03.178" v="1334" actId="22"/>
          <ac:spMkLst>
            <pc:docMk/>
            <pc:sldMk cId="1399942302" sldId="2147469985"/>
            <ac:spMk id="14" creationId="{7AC96AC8-06A5-46A7-0B40-A42AFF84ECCA}"/>
          </ac:spMkLst>
        </pc:spChg>
        <pc:spChg chg="add mod">
          <ac:chgData name="Dexuan Cui" userId="315fbfed-14e6-4970-a44e-99b8ee01f78a" providerId="ADAL" clId="{687589FA-F99B-4F45-90E7-6655A4DCAADB}" dt="2022-06-09T07:31:21.160" v="4395" actId="6549"/>
          <ac:spMkLst>
            <pc:docMk/>
            <pc:sldMk cId="1399942302" sldId="2147469985"/>
            <ac:spMk id="20" creationId="{335A2F7C-6340-2DEB-B313-B9019AB1FF3A}"/>
          </ac:spMkLst>
        </pc:spChg>
        <pc:picChg chg="add mod">
          <ac:chgData name="Dexuan Cui" userId="315fbfed-14e6-4970-a44e-99b8ee01f78a" providerId="ADAL" clId="{687589FA-F99B-4F45-90E7-6655A4DCAADB}" dt="2022-06-09T02:18:26.083" v="1452" actId="1076"/>
          <ac:picMkLst>
            <pc:docMk/>
            <pc:sldMk cId="1399942302" sldId="2147469985"/>
            <ac:picMk id="6" creationId="{F0D8450E-979C-1F52-68D8-101AEBB113C3}"/>
          </ac:picMkLst>
        </pc:picChg>
        <pc:picChg chg="add mod">
          <ac:chgData name="Dexuan Cui" userId="315fbfed-14e6-4970-a44e-99b8ee01f78a" providerId="ADAL" clId="{687589FA-F99B-4F45-90E7-6655A4DCAADB}" dt="2022-06-09T02:18:20.567" v="1450" actId="1076"/>
          <ac:picMkLst>
            <pc:docMk/>
            <pc:sldMk cId="1399942302" sldId="2147469985"/>
            <ac:picMk id="10" creationId="{12B2CB75-8946-ABA6-7315-3D16F9A4F3AE}"/>
          </ac:picMkLst>
        </pc:picChg>
        <pc:picChg chg="add del mod">
          <ac:chgData name="Dexuan Cui" userId="315fbfed-14e6-4970-a44e-99b8ee01f78a" providerId="ADAL" clId="{687589FA-F99B-4F45-90E7-6655A4DCAADB}" dt="2022-06-09T01:55:14.906" v="1338" actId="478"/>
          <ac:picMkLst>
            <pc:docMk/>
            <pc:sldMk cId="1399942302" sldId="2147469985"/>
            <ac:picMk id="16" creationId="{BBA125DE-D868-09EF-5D15-0F068F2A8DAD}"/>
          </ac:picMkLst>
        </pc:picChg>
        <pc:picChg chg="add mod">
          <ac:chgData name="Dexuan Cui" userId="315fbfed-14e6-4970-a44e-99b8ee01f78a" providerId="ADAL" clId="{687589FA-F99B-4F45-90E7-6655A4DCAADB}" dt="2022-06-09T02:19:31.612" v="1460" actId="1076"/>
          <ac:picMkLst>
            <pc:docMk/>
            <pc:sldMk cId="1399942302" sldId="2147469985"/>
            <ac:picMk id="18" creationId="{FA3AF195-5287-E346-7A34-8E6325BDAF89}"/>
          </ac:picMkLst>
        </pc:picChg>
      </pc:sldChg>
      <pc:sldChg chg="addSp delSp modSp add mod modAnim">
        <pc:chgData name="Dexuan Cui" userId="315fbfed-14e6-4970-a44e-99b8ee01f78a" providerId="ADAL" clId="{687589FA-F99B-4F45-90E7-6655A4DCAADB}" dt="2022-06-09T07:33:15.236" v="4396"/>
        <pc:sldMkLst>
          <pc:docMk/>
          <pc:sldMk cId="2362719917" sldId="2147469986"/>
        </pc:sldMkLst>
        <pc:spChg chg="mod">
          <ac:chgData name="Dexuan Cui" userId="315fbfed-14e6-4970-a44e-99b8ee01f78a" providerId="ADAL" clId="{687589FA-F99B-4F45-90E7-6655A4DCAADB}" dt="2022-06-09T02:14:27.042" v="1388" actId="20577"/>
          <ac:spMkLst>
            <pc:docMk/>
            <pc:sldMk cId="2362719917" sldId="2147469986"/>
            <ac:spMk id="2" creationId="{D078522A-52B0-7A53-7EA0-5369C0051A11}"/>
          </ac:spMkLst>
        </pc:spChg>
        <pc:spChg chg="del">
          <ac:chgData name="Dexuan Cui" userId="315fbfed-14e6-4970-a44e-99b8ee01f78a" providerId="ADAL" clId="{687589FA-F99B-4F45-90E7-6655A4DCAADB}" dt="2022-06-09T02:01:12.209" v="1360" actId="478"/>
          <ac:spMkLst>
            <pc:docMk/>
            <pc:sldMk cId="2362719917" sldId="2147469986"/>
            <ac:spMk id="3" creationId="{A63125F1-CC8B-3B00-2A30-69979C8045D7}"/>
          </ac:spMkLst>
        </pc:spChg>
        <pc:spChg chg="add del mod">
          <ac:chgData name="Dexuan Cui" userId="315fbfed-14e6-4970-a44e-99b8ee01f78a" providerId="ADAL" clId="{687589FA-F99B-4F45-90E7-6655A4DCAADB}" dt="2022-06-09T02:01:15.631" v="1361" actId="478"/>
          <ac:spMkLst>
            <pc:docMk/>
            <pc:sldMk cId="2362719917" sldId="2147469986"/>
            <ac:spMk id="5" creationId="{89891EE1-746B-2755-1229-2F607D5F0F1A}"/>
          </ac:spMkLst>
        </pc:spChg>
        <pc:spChg chg="del">
          <ac:chgData name="Dexuan Cui" userId="315fbfed-14e6-4970-a44e-99b8ee01f78a" providerId="ADAL" clId="{687589FA-F99B-4F45-90E7-6655A4DCAADB}" dt="2022-06-09T02:01:18.183" v="1362" actId="478"/>
          <ac:spMkLst>
            <pc:docMk/>
            <pc:sldMk cId="2362719917" sldId="2147469986"/>
            <ac:spMk id="8" creationId="{9ADA53A5-472E-1DB2-25B9-B277B28A1713}"/>
          </ac:spMkLst>
        </pc:spChg>
        <pc:spChg chg="del">
          <ac:chgData name="Dexuan Cui" userId="315fbfed-14e6-4970-a44e-99b8ee01f78a" providerId="ADAL" clId="{687589FA-F99B-4F45-90E7-6655A4DCAADB}" dt="2022-06-09T02:01:22.520" v="1364" actId="478"/>
          <ac:spMkLst>
            <pc:docMk/>
            <pc:sldMk cId="2362719917" sldId="2147469986"/>
            <ac:spMk id="12" creationId="{9264FFCA-E444-D4ED-9206-A2626F160BAA}"/>
          </ac:spMkLst>
        </pc:spChg>
        <pc:picChg chg="del">
          <ac:chgData name="Dexuan Cui" userId="315fbfed-14e6-4970-a44e-99b8ee01f78a" providerId="ADAL" clId="{687589FA-F99B-4F45-90E7-6655A4DCAADB}" dt="2022-06-09T02:01:08.505" v="1359" actId="478"/>
          <ac:picMkLst>
            <pc:docMk/>
            <pc:sldMk cId="2362719917" sldId="2147469986"/>
            <ac:picMk id="6" creationId="{F0D8450E-979C-1F52-68D8-101AEBB113C3}"/>
          </ac:picMkLst>
        </pc:picChg>
        <pc:picChg chg="add del mod">
          <ac:chgData name="Dexuan Cui" userId="315fbfed-14e6-4970-a44e-99b8ee01f78a" providerId="ADAL" clId="{687589FA-F99B-4F45-90E7-6655A4DCAADB}" dt="2022-06-09T02:05:46.187" v="1369" actId="478"/>
          <ac:picMkLst>
            <pc:docMk/>
            <pc:sldMk cId="2362719917" sldId="2147469986"/>
            <ac:picMk id="9" creationId="{33780950-F774-7C94-7673-384C0A7E7BE4}"/>
          </ac:picMkLst>
        </pc:picChg>
        <pc:picChg chg="del">
          <ac:chgData name="Dexuan Cui" userId="315fbfed-14e6-4970-a44e-99b8ee01f78a" providerId="ADAL" clId="{687589FA-F99B-4F45-90E7-6655A4DCAADB}" dt="2022-06-09T02:01:19.321" v="1363" actId="478"/>
          <ac:picMkLst>
            <pc:docMk/>
            <pc:sldMk cId="2362719917" sldId="2147469986"/>
            <ac:picMk id="10" creationId="{12B2CB75-8946-ABA6-7315-3D16F9A4F3AE}"/>
          </ac:picMkLst>
        </pc:picChg>
        <pc:picChg chg="add mod">
          <ac:chgData name="Dexuan Cui" userId="315fbfed-14e6-4970-a44e-99b8ee01f78a" providerId="ADAL" clId="{687589FA-F99B-4F45-90E7-6655A4DCAADB}" dt="2022-06-09T02:07:15.638" v="1383" actId="1076"/>
          <ac:picMkLst>
            <pc:docMk/>
            <pc:sldMk cId="2362719917" sldId="2147469986"/>
            <ac:picMk id="13" creationId="{A6580404-D5F8-9FFF-CBFF-8EE002D01AE2}"/>
          </ac:picMkLst>
        </pc:picChg>
        <pc:picChg chg="add mod">
          <ac:chgData name="Dexuan Cui" userId="315fbfed-14e6-4970-a44e-99b8ee01f78a" providerId="ADAL" clId="{687589FA-F99B-4F45-90E7-6655A4DCAADB}" dt="2022-06-09T02:07:41.310" v="1386" actId="1076"/>
          <ac:picMkLst>
            <pc:docMk/>
            <pc:sldMk cId="2362719917" sldId="2147469986"/>
            <ac:picMk id="15" creationId="{65F324DA-8733-A0F2-6BC4-D7D13796EE11}"/>
          </ac:picMkLst>
        </pc:picChg>
        <pc:picChg chg="del">
          <ac:chgData name="Dexuan Cui" userId="315fbfed-14e6-4970-a44e-99b8ee01f78a" providerId="ADAL" clId="{687589FA-F99B-4F45-90E7-6655A4DCAADB}" dt="2022-06-09T02:01:23.543" v="1365" actId="478"/>
          <ac:picMkLst>
            <pc:docMk/>
            <pc:sldMk cId="2362719917" sldId="2147469986"/>
            <ac:picMk id="18" creationId="{FA3AF195-5287-E346-7A34-8E6325BDAF89}"/>
          </ac:picMkLst>
        </pc:picChg>
      </pc:sldChg>
      <pc:sldChg chg="addSp delSp modSp add mod modAnim">
        <pc:chgData name="Dexuan Cui" userId="315fbfed-14e6-4970-a44e-99b8ee01f78a" providerId="ADAL" clId="{687589FA-F99B-4F45-90E7-6655A4DCAADB}" dt="2022-06-09T07:37:06.568" v="4409" actId="20577"/>
        <pc:sldMkLst>
          <pc:docMk/>
          <pc:sldMk cId="1335750283" sldId="2147469987"/>
        </pc:sldMkLst>
        <pc:spChg chg="mod">
          <ac:chgData name="Dexuan Cui" userId="315fbfed-14e6-4970-a44e-99b8ee01f78a" providerId="ADAL" clId="{687589FA-F99B-4F45-90E7-6655A4DCAADB}" dt="2022-06-09T02:14:33.969" v="1391" actId="20577"/>
          <ac:spMkLst>
            <pc:docMk/>
            <pc:sldMk cId="1335750283" sldId="2147469987"/>
            <ac:spMk id="2" creationId="{D078522A-52B0-7A53-7EA0-5369C0051A11}"/>
          </ac:spMkLst>
        </pc:spChg>
        <pc:spChg chg="add mod">
          <ac:chgData name="Dexuan Cui" userId="315fbfed-14e6-4970-a44e-99b8ee01f78a" providerId="ADAL" clId="{687589FA-F99B-4F45-90E7-6655A4DCAADB}" dt="2022-06-09T06:13:32.338" v="2469" actId="114"/>
          <ac:spMkLst>
            <pc:docMk/>
            <pc:sldMk cId="1335750283" sldId="2147469987"/>
            <ac:spMk id="6" creationId="{DA5850D6-0DBF-3536-5C89-46BC7FD52E53}"/>
          </ac:spMkLst>
        </pc:spChg>
        <pc:spChg chg="add mod">
          <ac:chgData name="Dexuan Cui" userId="315fbfed-14e6-4970-a44e-99b8ee01f78a" providerId="ADAL" clId="{687589FA-F99B-4F45-90E7-6655A4DCAADB}" dt="2022-06-09T07:37:06.568" v="4409" actId="20577"/>
          <ac:spMkLst>
            <pc:docMk/>
            <pc:sldMk cId="1335750283" sldId="2147469987"/>
            <ac:spMk id="10" creationId="{8A6C219E-CA31-6413-32D5-7705260F1B04}"/>
          </ac:spMkLst>
        </pc:spChg>
        <pc:spChg chg="add mod">
          <ac:chgData name="Dexuan Cui" userId="315fbfed-14e6-4970-a44e-99b8ee01f78a" providerId="ADAL" clId="{687589FA-F99B-4F45-90E7-6655A4DCAADB}" dt="2022-06-09T02:32:34.309" v="1898" actId="1035"/>
          <ac:spMkLst>
            <pc:docMk/>
            <pc:sldMk cId="1335750283" sldId="2147469987"/>
            <ac:spMk id="12" creationId="{8707946A-C5BA-B1FC-7B0A-F2D9FD7C8E37}"/>
          </ac:spMkLst>
        </pc:spChg>
        <pc:spChg chg="add mod">
          <ac:chgData name="Dexuan Cui" userId="315fbfed-14e6-4970-a44e-99b8ee01f78a" providerId="ADAL" clId="{687589FA-F99B-4F45-90E7-6655A4DCAADB}" dt="2022-06-09T05:30:01.143" v="2376" actId="1076"/>
          <ac:spMkLst>
            <pc:docMk/>
            <pc:sldMk cId="1335750283" sldId="2147469987"/>
            <ac:spMk id="22" creationId="{9B675416-0272-92CD-9408-9355A53155B3}"/>
          </ac:spMkLst>
        </pc:spChg>
        <pc:picChg chg="add mod">
          <ac:chgData name="Dexuan Cui" userId="315fbfed-14e6-4970-a44e-99b8ee01f78a" providerId="ADAL" clId="{687589FA-F99B-4F45-90E7-6655A4DCAADB}" dt="2022-06-09T02:20:26.351" v="1463" actId="14100"/>
          <ac:picMkLst>
            <pc:docMk/>
            <pc:sldMk cId="1335750283" sldId="2147469987"/>
            <ac:picMk id="5" creationId="{7DDD21D1-C991-C1FD-79D2-8CC34258799A}"/>
          </ac:picMkLst>
        </pc:picChg>
        <pc:picChg chg="add mod">
          <ac:chgData name="Dexuan Cui" userId="315fbfed-14e6-4970-a44e-99b8ee01f78a" providerId="ADAL" clId="{687589FA-F99B-4F45-90E7-6655A4DCAADB}" dt="2022-06-09T05:16:42.281" v="2323" actId="14100"/>
          <ac:picMkLst>
            <pc:docMk/>
            <pc:sldMk cId="1335750283" sldId="2147469987"/>
            <ac:picMk id="8" creationId="{52CB03FC-9269-CC8E-4605-0A242EA29517}"/>
          </ac:picMkLst>
        </pc:picChg>
        <pc:picChg chg="del">
          <ac:chgData name="Dexuan Cui" userId="315fbfed-14e6-4970-a44e-99b8ee01f78a" providerId="ADAL" clId="{687589FA-F99B-4F45-90E7-6655A4DCAADB}" dt="2022-06-09T02:14:35.742" v="1392" actId="478"/>
          <ac:picMkLst>
            <pc:docMk/>
            <pc:sldMk cId="1335750283" sldId="2147469987"/>
            <ac:picMk id="13" creationId="{A6580404-D5F8-9FFF-CBFF-8EE002D01AE2}"/>
          </ac:picMkLst>
        </pc:picChg>
        <pc:picChg chg="del">
          <ac:chgData name="Dexuan Cui" userId="315fbfed-14e6-4970-a44e-99b8ee01f78a" providerId="ADAL" clId="{687589FA-F99B-4F45-90E7-6655A4DCAADB}" dt="2022-06-09T02:14:36.766" v="1393" actId="478"/>
          <ac:picMkLst>
            <pc:docMk/>
            <pc:sldMk cId="1335750283" sldId="2147469987"/>
            <ac:picMk id="15" creationId="{65F324DA-8733-A0F2-6BC4-D7D13796EE11}"/>
          </ac:picMkLst>
        </pc:picChg>
        <pc:picChg chg="add del mod">
          <ac:chgData name="Dexuan Cui" userId="315fbfed-14e6-4970-a44e-99b8ee01f78a" providerId="ADAL" clId="{687589FA-F99B-4F45-90E7-6655A4DCAADB}" dt="2022-06-09T02:34:45.820" v="2031" actId="478"/>
          <ac:picMkLst>
            <pc:docMk/>
            <pc:sldMk cId="1335750283" sldId="2147469987"/>
            <ac:picMk id="16" creationId="{8FFA9AAE-3DBE-0EAA-2C33-10975BA451C9}"/>
          </ac:picMkLst>
        </pc:picChg>
        <pc:picChg chg="add del mod">
          <ac:chgData name="Dexuan Cui" userId="315fbfed-14e6-4970-a44e-99b8ee01f78a" providerId="ADAL" clId="{687589FA-F99B-4F45-90E7-6655A4DCAADB}" dt="2022-06-09T02:35:01.418" v="2035" actId="478"/>
          <ac:picMkLst>
            <pc:docMk/>
            <pc:sldMk cId="1335750283" sldId="2147469987"/>
            <ac:picMk id="18" creationId="{0D808CAA-12A8-5CBF-5F32-E2231BA8CF73}"/>
          </ac:picMkLst>
        </pc:picChg>
        <pc:picChg chg="add del mod">
          <ac:chgData name="Dexuan Cui" userId="315fbfed-14e6-4970-a44e-99b8ee01f78a" providerId="ADAL" clId="{687589FA-F99B-4F45-90E7-6655A4DCAADB}" dt="2022-06-09T05:14:28.586" v="2205" actId="478"/>
          <ac:picMkLst>
            <pc:docMk/>
            <pc:sldMk cId="1335750283" sldId="2147469987"/>
            <ac:picMk id="20" creationId="{2277CEF7-31FD-BB7F-D43C-01D024EE6EC4}"/>
          </ac:picMkLst>
        </pc:picChg>
        <pc:picChg chg="add mod">
          <ac:chgData name="Dexuan Cui" userId="315fbfed-14e6-4970-a44e-99b8ee01f78a" providerId="ADAL" clId="{687589FA-F99B-4F45-90E7-6655A4DCAADB}" dt="2022-06-09T07:35:41.526" v="4403" actId="1076"/>
          <ac:picMkLst>
            <pc:docMk/>
            <pc:sldMk cId="1335750283" sldId="2147469987"/>
            <ac:picMk id="24" creationId="{016CB0DE-AC6A-78D0-E4E1-B0A29862D6C9}"/>
          </ac:picMkLst>
        </pc:picChg>
      </pc:sldChg>
      <pc:sldChg chg="addSp delSp modSp add mod modAnim">
        <pc:chgData name="Dexuan Cui" userId="315fbfed-14e6-4970-a44e-99b8ee01f78a" providerId="ADAL" clId="{687589FA-F99B-4F45-90E7-6655A4DCAADB}" dt="2022-06-09T07:38:32.124" v="4410"/>
        <pc:sldMkLst>
          <pc:docMk/>
          <pc:sldMk cId="3686821514" sldId="2147469988"/>
        </pc:sldMkLst>
        <pc:spChg chg="mod">
          <ac:chgData name="Dexuan Cui" userId="315fbfed-14e6-4970-a44e-99b8ee01f78a" providerId="ADAL" clId="{687589FA-F99B-4F45-90E7-6655A4DCAADB}" dt="2022-06-09T05:31:32.621" v="2379" actId="20577"/>
          <ac:spMkLst>
            <pc:docMk/>
            <pc:sldMk cId="3686821514" sldId="2147469988"/>
            <ac:spMk id="2" creationId="{D078522A-52B0-7A53-7EA0-5369C0051A11}"/>
          </ac:spMkLst>
        </pc:spChg>
        <pc:spChg chg="del">
          <ac:chgData name="Dexuan Cui" userId="315fbfed-14e6-4970-a44e-99b8ee01f78a" providerId="ADAL" clId="{687589FA-F99B-4F45-90E7-6655A4DCAADB}" dt="2022-06-09T05:34:17.326" v="2387" actId="478"/>
          <ac:spMkLst>
            <pc:docMk/>
            <pc:sldMk cId="3686821514" sldId="2147469988"/>
            <ac:spMk id="6" creationId="{DA5850D6-0DBF-3536-5C89-46BC7FD52E53}"/>
          </ac:spMkLst>
        </pc:spChg>
        <pc:spChg chg="del mod">
          <ac:chgData name="Dexuan Cui" userId="315fbfed-14e6-4970-a44e-99b8ee01f78a" providerId="ADAL" clId="{687589FA-F99B-4F45-90E7-6655A4DCAADB}" dt="2022-06-09T05:34:11.021" v="2385" actId="478"/>
          <ac:spMkLst>
            <pc:docMk/>
            <pc:sldMk cId="3686821514" sldId="2147469988"/>
            <ac:spMk id="10" creationId="{8A6C219E-CA31-6413-32D5-7705260F1B04}"/>
          </ac:spMkLst>
        </pc:spChg>
        <pc:spChg chg="del">
          <ac:chgData name="Dexuan Cui" userId="315fbfed-14e6-4970-a44e-99b8ee01f78a" providerId="ADAL" clId="{687589FA-F99B-4F45-90E7-6655A4DCAADB}" dt="2022-06-09T05:34:15.502" v="2386" actId="478"/>
          <ac:spMkLst>
            <pc:docMk/>
            <pc:sldMk cId="3686821514" sldId="2147469988"/>
            <ac:spMk id="12" creationId="{8707946A-C5BA-B1FC-7B0A-F2D9FD7C8E37}"/>
          </ac:spMkLst>
        </pc:spChg>
        <pc:spChg chg="mod">
          <ac:chgData name="Dexuan Cui" userId="315fbfed-14e6-4970-a44e-99b8ee01f78a" providerId="ADAL" clId="{687589FA-F99B-4F45-90E7-6655A4DCAADB}" dt="2022-06-09T05:34:26.879" v="2389" actId="6549"/>
          <ac:spMkLst>
            <pc:docMk/>
            <pc:sldMk cId="3686821514" sldId="2147469988"/>
            <ac:spMk id="22" creationId="{9B675416-0272-92CD-9408-9355A53155B3}"/>
          </ac:spMkLst>
        </pc:spChg>
        <pc:picChg chg="add del mod">
          <ac:chgData name="Dexuan Cui" userId="315fbfed-14e6-4970-a44e-99b8ee01f78a" providerId="ADAL" clId="{687589FA-F99B-4F45-90E7-6655A4DCAADB}" dt="2022-06-09T05:39:25.087" v="2397" actId="478"/>
          <ac:picMkLst>
            <pc:docMk/>
            <pc:sldMk cId="3686821514" sldId="2147469988"/>
            <ac:picMk id="4" creationId="{67EC9066-F405-A5EE-DFDB-20D849D46DA4}"/>
          </ac:picMkLst>
        </pc:picChg>
        <pc:picChg chg="del mod">
          <ac:chgData name="Dexuan Cui" userId="315fbfed-14e6-4970-a44e-99b8ee01f78a" providerId="ADAL" clId="{687589FA-F99B-4F45-90E7-6655A4DCAADB}" dt="2022-06-09T05:34:06.020" v="2381" actId="478"/>
          <ac:picMkLst>
            <pc:docMk/>
            <pc:sldMk cId="3686821514" sldId="2147469988"/>
            <ac:picMk id="5" creationId="{7DDD21D1-C991-C1FD-79D2-8CC34258799A}"/>
          </ac:picMkLst>
        </pc:picChg>
        <pc:picChg chg="del">
          <ac:chgData name="Dexuan Cui" userId="315fbfed-14e6-4970-a44e-99b8ee01f78a" providerId="ADAL" clId="{687589FA-F99B-4F45-90E7-6655A4DCAADB}" dt="2022-06-09T05:34:07.150" v="2382" actId="478"/>
          <ac:picMkLst>
            <pc:docMk/>
            <pc:sldMk cId="3686821514" sldId="2147469988"/>
            <ac:picMk id="8" creationId="{52CB03FC-9269-CC8E-4605-0A242EA29517}"/>
          </ac:picMkLst>
        </pc:picChg>
        <pc:picChg chg="add mod">
          <ac:chgData name="Dexuan Cui" userId="315fbfed-14e6-4970-a44e-99b8ee01f78a" providerId="ADAL" clId="{687589FA-F99B-4F45-90E7-6655A4DCAADB}" dt="2022-06-09T05:38:33.673" v="2395" actId="14100"/>
          <ac:picMkLst>
            <pc:docMk/>
            <pc:sldMk cId="3686821514" sldId="2147469988"/>
            <ac:picMk id="9" creationId="{B3005DA3-7E16-9E5A-221B-97CAE665C9A1}"/>
          </ac:picMkLst>
        </pc:picChg>
        <pc:picChg chg="add mod">
          <ac:chgData name="Dexuan Cui" userId="315fbfed-14e6-4970-a44e-99b8ee01f78a" providerId="ADAL" clId="{687589FA-F99B-4F45-90E7-6655A4DCAADB}" dt="2022-06-09T05:42:08.645" v="2401" actId="14100"/>
          <ac:picMkLst>
            <pc:docMk/>
            <pc:sldMk cId="3686821514" sldId="2147469988"/>
            <ac:picMk id="13" creationId="{9BA05E00-4508-010C-78C4-703442878FB1}"/>
          </ac:picMkLst>
        </pc:picChg>
        <pc:picChg chg="del">
          <ac:chgData name="Dexuan Cui" userId="315fbfed-14e6-4970-a44e-99b8ee01f78a" providerId="ADAL" clId="{687589FA-F99B-4F45-90E7-6655A4DCAADB}" dt="2022-06-09T05:34:08.270" v="2383" actId="478"/>
          <ac:picMkLst>
            <pc:docMk/>
            <pc:sldMk cId="3686821514" sldId="2147469988"/>
            <ac:picMk id="24" creationId="{016CB0DE-AC6A-78D0-E4E1-B0A29862D6C9}"/>
          </ac:picMkLst>
        </pc:picChg>
      </pc:sldChg>
      <pc:sldChg chg="addSp delSp modSp add mod ord modAnim">
        <pc:chgData name="Dexuan Cui" userId="315fbfed-14e6-4970-a44e-99b8ee01f78a" providerId="ADAL" clId="{687589FA-F99B-4F45-90E7-6655A4DCAADB}" dt="2022-06-09T07:44:01.972" v="4444"/>
        <pc:sldMkLst>
          <pc:docMk/>
          <pc:sldMk cId="2351307262" sldId="2147469989"/>
        </pc:sldMkLst>
        <pc:spChg chg="mod">
          <ac:chgData name="Dexuan Cui" userId="315fbfed-14e6-4970-a44e-99b8ee01f78a" providerId="ADAL" clId="{687589FA-F99B-4F45-90E7-6655A4DCAADB}" dt="2022-06-09T05:44:16.576" v="2404" actId="20577"/>
          <ac:spMkLst>
            <pc:docMk/>
            <pc:sldMk cId="2351307262" sldId="2147469989"/>
            <ac:spMk id="2" creationId="{D078522A-52B0-7A53-7EA0-5369C0051A11}"/>
          </ac:spMkLst>
        </pc:spChg>
        <pc:spChg chg="add mod">
          <ac:chgData name="Dexuan Cui" userId="315fbfed-14e6-4970-a44e-99b8ee01f78a" providerId="ADAL" clId="{687589FA-F99B-4F45-90E7-6655A4DCAADB}" dt="2022-06-09T05:59:39.546" v="2455" actId="115"/>
          <ac:spMkLst>
            <pc:docMk/>
            <pc:sldMk cId="2351307262" sldId="2147469989"/>
            <ac:spMk id="7" creationId="{BF72F9B5-69F9-3AE2-035C-42E9823F160A}"/>
          </ac:spMkLst>
        </pc:spChg>
        <pc:spChg chg="add mod">
          <ac:chgData name="Dexuan Cui" userId="315fbfed-14e6-4970-a44e-99b8ee01f78a" providerId="ADAL" clId="{687589FA-F99B-4F45-90E7-6655A4DCAADB}" dt="2022-06-09T06:19:42.373" v="2470" actId="767"/>
          <ac:spMkLst>
            <pc:docMk/>
            <pc:sldMk cId="2351307262" sldId="2147469989"/>
            <ac:spMk id="8" creationId="{C4D6152B-BC11-958A-37FD-2AC801D5E940}"/>
          </ac:spMkLst>
        </pc:spChg>
        <pc:spChg chg="add mod">
          <ac:chgData name="Dexuan Cui" userId="315fbfed-14e6-4970-a44e-99b8ee01f78a" providerId="ADAL" clId="{687589FA-F99B-4F45-90E7-6655A4DCAADB}" dt="2022-06-09T07:43:35.105" v="4441" actId="1076"/>
          <ac:spMkLst>
            <pc:docMk/>
            <pc:sldMk cId="2351307262" sldId="2147469989"/>
            <ac:spMk id="10" creationId="{417507CC-841B-E637-CAED-CD356E6B1CFD}"/>
          </ac:spMkLst>
        </pc:spChg>
        <pc:spChg chg="add mod">
          <ac:chgData name="Dexuan Cui" userId="315fbfed-14e6-4970-a44e-99b8ee01f78a" providerId="ADAL" clId="{687589FA-F99B-4F45-90E7-6655A4DCAADB}" dt="2022-06-09T06:21:28.943" v="2596" actId="20577"/>
          <ac:spMkLst>
            <pc:docMk/>
            <pc:sldMk cId="2351307262" sldId="2147469989"/>
            <ac:spMk id="15" creationId="{5D4DB0D4-49C1-FA26-EE43-81D4820C4F33}"/>
          </ac:spMkLst>
        </pc:spChg>
        <pc:spChg chg="del mod">
          <ac:chgData name="Dexuan Cui" userId="315fbfed-14e6-4970-a44e-99b8ee01f78a" providerId="ADAL" clId="{687589FA-F99B-4F45-90E7-6655A4DCAADB}" dt="2022-06-09T05:45:36.383" v="2408"/>
          <ac:spMkLst>
            <pc:docMk/>
            <pc:sldMk cId="2351307262" sldId="2147469989"/>
            <ac:spMk id="22" creationId="{9B675416-0272-92CD-9408-9355A53155B3}"/>
          </ac:spMkLst>
        </pc:spChg>
        <pc:picChg chg="add mod">
          <ac:chgData name="Dexuan Cui" userId="315fbfed-14e6-4970-a44e-99b8ee01f78a" providerId="ADAL" clId="{687589FA-F99B-4F45-90E7-6655A4DCAADB}" dt="2022-06-09T06:11:43.168" v="2468" actId="1035"/>
          <ac:picMkLst>
            <pc:docMk/>
            <pc:sldMk cId="2351307262" sldId="2147469989"/>
            <ac:picMk id="6" creationId="{5D6E2D62-A495-1EF4-6EA3-F5754147458C}"/>
          </ac:picMkLst>
        </pc:picChg>
        <pc:picChg chg="del">
          <ac:chgData name="Dexuan Cui" userId="315fbfed-14e6-4970-a44e-99b8ee01f78a" providerId="ADAL" clId="{687589FA-F99B-4F45-90E7-6655A4DCAADB}" dt="2022-06-09T05:45:36.374" v="2406" actId="478"/>
          <ac:picMkLst>
            <pc:docMk/>
            <pc:sldMk cId="2351307262" sldId="2147469989"/>
            <ac:picMk id="9" creationId="{B3005DA3-7E16-9E5A-221B-97CAE665C9A1}"/>
          </ac:picMkLst>
        </pc:picChg>
        <pc:picChg chg="del">
          <ac:chgData name="Dexuan Cui" userId="315fbfed-14e6-4970-a44e-99b8ee01f78a" providerId="ADAL" clId="{687589FA-F99B-4F45-90E7-6655A4DCAADB}" dt="2022-06-09T05:45:37.366" v="2409" actId="478"/>
          <ac:picMkLst>
            <pc:docMk/>
            <pc:sldMk cId="2351307262" sldId="2147469989"/>
            <ac:picMk id="13" creationId="{9BA05E00-4508-010C-78C4-703442878FB1}"/>
          </ac:picMkLst>
        </pc:picChg>
        <pc:cxnChg chg="add mod">
          <ac:chgData name="Dexuan Cui" userId="315fbfed-14e6-4970-a44e-99b8ee01f78a" providerId="ADAL" clId="{687589FA-F99B-4F45-90E7-6655A4DCAADB}" dt="2022-06-09T06:19:52.505" v="2473" actId="14100"/>
          <ac:cxnSpMkLst>
            <pc:docMk/>
            <pc:sldMk cId="2351307262" sldId="2147469989"/>
            <ac:cxnSpMk id="12" creationId="{6A8A6244-DEF0-D6F6-9D40-E43E2FEC2444}"/>
          </ac:cxnSpMkLst>
        </pc:cxnChg>
      </pc:sldChg>
      <pc:sldChg chg="addSp delSp modSp add mod">
        <pc:chgData name="Dexuan Cui" userId="315fbfed-14e6-4970-a44e-99b8ee01f78a" providerId="ADAL" clId="{687589FA-F99B-4F45-90E7-6655A4DCAADB}" dt="2022-06-09T07:45:23.420" v="4454" actId="255"/>
        <pc:sldMkLst>
          <pc:docMk/>
          <pc:sldMk cId="2390643250" sldId="2147469990"/>
        </pc:sldMkLst>
        <pc:spChg chg="mod">
          <ac:chgData name="Dexuan Cui" userId="315fbfed-14e6-4970-a44e-99b8ee01f78a" providerId="ADAL" clId="{687589FA-F99B-4F45-90E7-6655A4DCAADB}" dt="2022-06-09T06:30:48.915" v="2699" actId="20577"/>
          <ac:spMkLst>
            <pc:docMk/>
            <pc:sldMk cId="2390643250" sldId="2147469990"/>
            <ac:spMk id="2" creationId="{D078522A-52B0-7A53-7EA0-5369C0051A11}"/>
          </ac:spMkLst>
        </pc:spChg>
        <pc:spChg chg="mod">
          <ac:chgData name="Dexuan Cui" userId="315fbfed-14e6-4970-a44e-99b8ee01f78a" providerId="ADAL" clId="{687589FA-F99B-4F45-90E7-6655A4DCAADB}" dt="2022-06-09T07:44:34.129" v="4445" actId="21"/>
          <ac:spMkLst>
            <pc:docMk/>
            <pc:sldMk cId="2390643250" sldId="2147469990"/>
            <ac:spMk id="7" creationId="{BF72F9B5-69F9-3AE2-035C-42E9823F160A}"/>
          </ac:spMkLst>
        </pc:spChg>
        <pc:spChg chg="del">
          <ac:chgData name="Dexuan Cui" userId="315fbfed-14e6-4970-a44e-99b8ee01f78a" providerId="ADAL" clId="{687589FA-F99B-4F45-90E7-6655A4DCAADB}" dt="2022-06-09T06:31:56.437" v="2700" actId="478"/>
          <ac:spMkLst>
            <pc:docMk/>
            <pc:sldMk cId="2390643250" sldId="2147469990"/>
            <ac:spMk id="10" creationId="{417507CC-841B-E637-CAED-CD356E6B1CFD}"/>
          </ac:spMkLst>
        </pc:spChg>
        <pc:spChg chg="add mod">
          <ac:chgData name="Dexuan Cui" userId="315fbfed-14e6-4970-a44e-99b8ee01f78a" providerId="ADAL" clId="{687589FA-F99B-4F45-90E7-6655A4DCAADB}" dt="2022-06-09T07:44:56.948" v="4449" actId="21"/>
          <ac:spMkLst>
            <pc:docMk/>
            <pc:sldMk cId="2390643250" sldId="2147469990"/>
            <ac:spMk id="11" creationId="{EC0A41DB-5D04-7AD5-EA6E-3AC059B63066}"/>
          </ac:spMkLst>
        </pc:spChg>
        <pc:spChg chg="add mod">
          <ac:chgData name="Dexuan Cui" userId="315fbfed-14e6-4970-a44e-99b8ee01f78a" providerId="ADAL" clId="{687589FA-F99B-4F45-90E7-6655A4DCAADB}" dt="2022-06-09T07:45:23.420" v="4454" actId="255"/>
          <ac:spMkLst>
            <pc:docMk/>
            <pc:sldMk cId="2390643250" sldId="2147469990"/>
            <ac:spMk id="13" creationId="{F28FBC90-C0A7-A9E1-32DA-15B071AC135D}"/>
          </ac:spMkLst>
        </pc:spChg>
        <pc:spChg chg="del">
          <ac:chgData name="Dexuan Cui" userId="315fbfed-14e6-4970-a44e-99b8ee01f78a" providerId="ADAL" clId="{687589FA-F99B-4F45-90E7-6655A4DCAADB}" dt="2022-06-09T06:29:26.356" v="2642" actId="478"/>
          <ac:spMkLst>
            <pc:docMk/>
            <pc:sldMk cId="2390643250" sldId="2147469990"/>
            <ac:spMk id="15" creationId="{5D4DB0D4-49C1-FA26-EE43-81D4820C4F33}"/>
          </ac:spMkLst>
        </pc:spChg>
        <pc:picChg chg="del mod">
          <ac:chgData name="Dexuan Cui" userId="315fbfed-14e6-4970-a44e-99b8ee01f78a" providerId="ADAL" clId="{687589FA-F99B-4F45-90E7-6655A4DCAADB}" dt="2022-06-09T06:29:23.015" v="2641" actId="478"/>
          <ac:picMkLst>
            <pc:docMk/>
            <pc:sldMk cId="2390643250" sldId="2147469990"/>
            <ac:picMk id="6" creationId="{5D6E2D62-A495-1EF4-6EA3-F5754147458C}"/>
          </ac:picMkLst>
        </pc:picChg>
      </pc:sldChg>
      <pc:sldChg chg="modSp add mod">
        <pc:chgData name="Dexuan Cui" userId="315fbfed-14e6-4970-a44e-99b8ee01f78a" providerId="ADAL" clId="{687589FA-F99B-4F45-90E7-6655A4DCAADB}" dt="2022-06-09T07:46:17.908" v="4456" actId="20577"/>
        <pc:sldMkLst>
          <pc:docMk/>
          <pc:sldMk cId="1803756679" sldId="2147469991"/>
        </pc:sldMkLst>
        <pc:spChg chg="mod">
          <ac:chgData name="Dexuan Cui" userId="315fbfed-14e6-4970-a44e-99b8ee01f78a" providerId="ADAL" clId="{687589FA-F99B-4F45-90E7-6655A4DCAADB}" dt="2022-06-09T07:05:05.210" v="4232" actId="255"/>
          <ac:spMkLst>
            <pc:docMk/>
            <pc:sldMk cId="1803756679" sldId="2147469991"/>
            <ac:spMk id="2" creationId="{4132559C-BAB5-CAE9-FDC0-EFB98304F8A5}"/>
          </ac:spMkLst>
        </pc:spChg>
        <pc:spChg chg="mod">
          <ac:chgData name="Dexuan Cui" userId="315fbfed-14e6-4970-a44e-99b8ee01f78a" providerId="ADAL" clId="{687589FA-F99B-4F45-90E7-6655A4DCAADB}" dt="2022-06-09T07:46:17.908" v="4456" actId="20577"/>
          <ac:spMkLst>
            <pc:docMk/>
            <pc:sldMk cId="1803756679" sldId="2147469991"/>
            <ac:spMk id="5" creationId="{06074589-A3D3-B6DD-8AE3-4B4689F51231}"/>
          </ac:spMkLst>
        </pc:spChg>
      </pc:sldChg>
    </pc:docChg>
  </pc:docChgLst>
  <pc:docChgLst>
    <pc:chgData name="Steven French" userId="6578db3b-2483-4b4a-a80d-bcd6435ff5f0" providerId="ADAL" clId="{195E7D73-0019-42E8-976F-AA1CC471D5FF}"/>
    <pc:docChg chg="undo redo custSel modSld">
      <pc:chgData name="Steven French" userId="6578db3b-2483-4b4a-a80d-bcd6435ff5f0" providerId="ADAL" clId="{195E7D73-0019-42E8-976F-AA1CC471D5FF}" dt="2022-06-07T00:12:15.712" v="110" actId="20577"/>
      <pc:docMkLst>
        <pc:docMk/>
      </pc:docMkLst>
      <pc:sldChg chg="modSp mod">
        <pc:chgData name="Steven French" userId="6578db3b-2483-4b4a-a80d-bcd6435ff5f0" providerId="ADAL" clId="{195E7D73-0019-42E8-976F-AA1CC471D5FF}" dt="2022-06-07T00:12:15.712" v="110" actId="20577"/>
        <pc:sldMkLst>
          <pc:docMk/>
          <pc:sldMk cId="1578765875" sldId="2147469951"/>
        </pc:sldMkLst>
        <pc:spChg chg="mod">
          <ac:chgData name="Steven French" userId="6578db3b-2483-4b4a-a80d-bcd6435ff5f0" providerId="ADAL" clId="{195E7D73-0019-42E8-976F-AA1CC471D5FF}" dt="2022-06-07T00:12:15.712" v="110" actId="20577"/>
          <ac:spMkLst>
            <pc:docMk/>
            <pc:sldMk cId="1578765875" sldId="2147469951"/>
            <ac:spMk id="3" creationId="{6FD3EA32-2309-B5A2-B194-3FD055A5EA20}"/>
          </ac:spMkLst>
        </pc:spChg>
      </pc:sldChg>
    </pc:docChg>
  </pc:docChgLst>
  <pc:docChgLst>
    <pc:chgData name="KY Srinivasan" userId="S::kys@microsoft.com::2e942d4f-4fbe-4d45-b491-9f653b9444fe" providerId="AD" clId="Web-{1BAA8738-8D80-3261-6D66-5369C9079958}"/>
    <pc:docChg chg="addSld modSld">
      <pc:chgData name="KY Srinivasan" userId="S::kys@microsoft.com::2e942d4f-4fbe-4d45-b491-9f653b9444fe" providerId="AD" clId="Web-{1BAA8738-8D80-3261-6D66-5369C9079958}" dt="2022-04-04T02:30:18.444" v="418" actId="20577"/>
      <pc:docMkLst>
        <pc:docMk/>
      </pc:docMkLst>
      <pc:sldChg chg="modSp">
        <pc:chgData name="KY Srinivasan" userId="S::kys@microsoft.com::2e942d4f-4fbe-4d45-b491-9f653b9444fe" providerId="AD" clId="Web-{1BAA8738-8D80-3261-6D66-5369C9079958}" dt="2022-04-04T02:22:22.660" v="234" actId="20577"/>
        <pc:sldMkLst>
          <pc:docMk/>
          <pc:sldMk cId="1998788844" sldId="2147469889"/>
        </pc:sldMkLst>
        <pc:spChg chg="mod">
          <ac:chgData name="KY Srinivasan" userId="S::kys@microsoft.com::2e942d4f-4fbe-4d45-b491-9f653b9444fe" providerId="AD" clId="Web-{1BAA8738-8D80-3261-6D66-5369C9079958}" dt="2022-04-04T02:22:22.660" v="234" actId="20577"/>
          <ac:spMkLst>
            <pc:docMk/>
            <pc:sldMk cId="1998788844" sldId="2147469889"/>
            <ac:spMk id="2" creationId="{B802B3F6-36CA-4D1D-B668-332D851ECD3F}"/>
          </ac:spMkLst>
        </pc:spChg>
        <pc:spChg chg="mod">
          <ac:chgData name="KY Srinivasan" userId="S::kys@microsoft.com::2e942d4f-4fbe-4d45-b491-9f653b9444fe" providerId="AD" clId="Web-{1BAA8738-8D80-3261-6D66-5369C9079958}" dt="2022-04-04T02:22:10.222" v="231" actId="20577"/>
          <ac:spMkLst>
            <pc:docMk/>
            <pc:sldMk cId="1998788844" sldId="2147469889"/>
            <ac:spMk id="3" creationId="{90444448-C77D-442E-9141-1A6898398A36}"/>
          </ac:spMkLst>
        </pc:spChg>
      </pc:sldChg>
      <pc:sldChg chg="modSp add replId">
        <pc:chgData name="KY Srinivasan" userId="S::kys@microsoft.com::2e942d4f-4fbe-4d45-b491-9f653b9444fe" providerId="AD" clId="Web-{1BAA8738-8D80-3261-6D66-5369C9079958}" dt="2022-04-04T02:30:18.444" v="418" actId="20577"/>
        <pc:sldMkLst>
          <pc:docMk/>
          <pc:sldMk cId="784408955" sldId="2147469890"/>
        </pc:sldMkLst>
        <pc:spChg chg="mod">
          <ac:chgData name="KY Srinivasan" userId="S::kys@microsoft.com::2e942d4f-4fbe-4d45-b491-9f653b9444fe" providerId="AD" clId="Web-{1BAA8738-8D80-3261-6D66-5369C9079958}" dt="2022-04-04T02:22:47.427" v="238" actId="20577"/>
          <ac:spMkLst>
            <pc:docMk/>
            <pc:sldMk cId="784408955" sldId="2147469890"/>
            <ac:spMk id="2" creationId="{B802B3F6-36CA-4D1D-B668-332D851ECD3F}"/>
          </ac:spMkLst>
        </pc:spChg>
        <pc:spChg chg="mod">
          <ac:chgData name="KY Srinivasan" userId="S::kys@microsoft.com::2e942d4f-4fbe-4d45-b491-9f653b9444fe" providerId="AD" clId="Web-{1BAA8738-8D80-3261-6D66-5369C9079958}" dt="2022-04-04T02:30:18.444" v="418" actId="20577"/>
          <ac:spMkLst>
            <pc:docMk/>
            <pc:sldMk cId="784408955" sldId="2147469890"/>
            <ac:spMk id="3" creationId="{90444448-C77D-442E-9141-1A6898398A36}"/>
          </ac:spMkLst>
        </pc:spChg>
      </pc:sldChg>
    </pc:docChg>
  </pc:docChgLst>
</pc:chgInfo>
</file>

<file path=ppt/comments/modernComment_7FFFCA45_8A7EDD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0F2F68-C585-43D5-BD29-C8C9F9B58CA1}" authorId="{EA646B89-92E6-252F-6E29-A7837013E7EA}" status="resolved" created="2022-04-11T17:09:01.460" complete="100000">
    <pc:sldMkLst xmlns:pc="http://schemas.microsoft.com/office/powerpoint/2013/main/command">
      <pc:docMk/>
      <pc:sldMk cId="2323569968" sldId="2147469893"/>
    </pc:sldMkLst>
    <p188:txBody>
      <a:bodyPr/>
      <a:lstStyle/>
      <a:p>
        <a:r>
          <a:rPr lang="en-US"/>
          <a:t>When putting code or struct in slides try and use a monospace font like Cascadia code</a:t>
        </a:r>
      </a:p>
    </p188:txBody>
  </p188:cm>
</p188:cmLst>
</file>

<file path=ppt/comments/modernComment_7FFFCA4F_AAF8639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4B7C65-79C9-45FB-B7B8-33CAB221C7E2}" authorId="{EA646B89-92E6-252F-6E29-A7837013E7EA}" created="2022-04-11T17:07:29.567">
    <pc:sldMkLst xmlns:pc="http://schemas.microsoft.com/office/powerpoint/2013/main/command">
      <pc:docMk/>
      <pc:sldMk cId="2868405144" sldId="2147469903"/>
    </pc:sldMkLst>
    <p188:txBody>
      <a:bodyPr/>
      <a:lstStyle/>
      <a:p>
        <a:r>
          <a:rPr lang="en-US"/>
          <a:t>Save space and make it more readable by removing the not informatinve "Embed..." comment
And make id table a one-line comment
And get rid of extra lines.</a:t>
        </a:r>
      </a:p>
    </p188:txBody>
  </p188:cm>
  <p188:cm id="{9001C98C-FDE5-4AEE-85AA-05AB0BD379AB}" authorId="{EA646B89-92E6-252F-6E29-A7837013E7EA}" created="2022-04-11T17:07:46.474">
    <pc:sldMkLst xmlns:pc="http://schemas.microsoft.com/office/powerpoint/2013/main/command">
      <pc:docMk/>
      <pc:sldMk cId="2868405144" sldId="2147469903"/>
    </pc:sldMkLst>
    <p188:txBody>
      <a:bodyPr/>
      <a:lstStyle/>
      <a:p>
        <a:r>
          <a:rPr lang="en-US"/>
          <a:t>Can name be const char *?</a:t>
        </a:r>
      </a:p>
    </p188:txBody>
  </p188:cm>
</p188:cmLst>
</file>

<file path=ppt/comments/modernComment_7FFFCA51_48DC618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F9EA6E-0DBD-4B35-8CC8-73A0E8AA54D6}" authorId="{EA646B89-92E6-252F-6E29-A7837013E7EA}" created="2022-04-11T17:06:12.643">
    <pc:sldMkLst xmlns:pc="http://schemas.microsoft.com/office/powerpoint/2013/main/command">
      <pc:docMk/>
      <pc:sldMk cId="1222402435" sldId="2147469905"/>
    </pc:sldMkLst>
    <p188:txBody>
      <a:bodyPr/>
      <a:lstStyle/>
      <a:p>
        <a:r>
          <a:rPr lang="en-US"/>
          <a:t>would be better to used dev_info() in prference to pr_info().
dev_info prints which device generated message.</a:t>
        </a:r>
      </a:p>
    </p188:txBody>
  </p188:cm>
</p188:cmLst>
</file>

<file path=ppt/comments/modernComment_7FFFCA53_81F649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226CB05-FB55-4FE9-84F3-2477539983AA}" authorId="{EA646B89-92E6-252F-6E29-A7837013E7EA}" created="2022-04-11T17:04:58.845">
    <pc:sldMkLst xmlns:pc="http://schemas.microsoft.com/office/powerpoint/2013/main/command">
      <pc:docMk/>
      <pc:sldMk cId="2180401546" sldId="2147469907"/>
    </pc:sldMkLst>
    <p188:txBody>
      <a:bodyPr/>
      <a:lstStyle/>
      <a:p>
        <a:r>
          <a:rPr lang="en-US"/>
          <a:t>Shouldn't fops be a struct instead of assignments?  That way all unused hooks are null.</a:t>
        </a:r>
      </a:p>
    </p188:txBody>
  </p188:cm>
  <p188:cm id="{3A67DE7E-0CDF-44C0-80AD-AA11EB270D8E}" authorId="{EA646B89-92E6-252F-6E29-A7837013E7EA}" created="2022-04-11T17:05:21.876">
    <pc:sldMkLst xmlns:pc="http://schemas.microsoft.com/office/powerpoint/2013/main/command">
      <pc:docMk/>
      <pc:sldMk cId="2180401546" sldId="2147469907"/>
    </pc:sldMkLst>
    <p188:txBody>
      <a:bodyPr/>
      <a:lstStyle/>
      <a:p>
        <a:r>
          <a:rPr lang="en-US"/>
          <a:t>Yoiu might want to comment about compat vs unlocked ioctl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BF3A0A-E1A3-E11F-DFB5-A1CCA13AB9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42914-749F-1FAB-130C-3D56F18AF4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79ECB-A539-4B0F-924E-D2C401424B8C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75E46-FE9C-4881-6CAA-84A35FA30E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14D79-9B21-6710-A7AE-92B56407D6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67405-846E-43A5-9B57-92D3ADFE2E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004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3-24T13:46:59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35983 3043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DD283-8932-44D0-85B5-038D0B4E6D61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42A817-F643-4B83-9E26-E413EBBDD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9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i="1"/>
              <a:t>Introduce myself as the coordinator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i="1"/>
              <a:t>Level of incompetence – Peter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i="1"/>
              <a:t>The progress we have made this last decade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 i="1"/>
              <a:t>What this class and instructors indicate about our progress.</a:t>
            </a:r>
            <a:endParaRPr lang="en-US"/>
          </a:p>
          <a:p>
            <a:r>
              <a:rPr lang="en-US" b="1" i="1"/>
              <a:t>.       Feedback etc.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7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sv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emf"/><Relationship Id="rId9" Type="http://schemas.openxmlformats.org/officeDocument/2006/relationships/image" Target="../media/image1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sv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5.emf"/><Relationship Id="rId9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8.svg"/><Relationship Id="rId7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5.emf"/><Relationship Id="rId9" Type="http://schemas.openxmlformats.org/officeDocument/2006/relationships/image" Target="../media/image29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6256-7E45-40D1-91B6-604E44F8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B9BE49-6B90-49C2-A384-A868E18D7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B27D4-AC82-474B-BF97-3494876D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DF0B6-E9E2-457D-B9BC-1D3DA48FA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57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A614-57E8-4C6D-85AB-4744BD50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2CB922-7E57-421E-9C8C-DE2FCF607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BADCF-A076-4192-84DA-8D22DB3F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66C6-0EB0-4469-90AC-877F63A3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9AB4-11B7-4457-81D3-A96728B98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88D34A-DCE8-4FDC-8F65-8F2F306D5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FC7F1-04A5-48ED-A2F6-F88D2EE39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DB92F-5B01-472A-BA72-4B6B7C45E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C9EC4-15A2-4795-BADC-29E5D4A16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33C95-965F-4894-895D-3C5C3930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2"/>
          <a:stretch/>
        </p:blipFill>
        <p:spPr>
          <a:xfrm>
            <a:off x="6632363" y="227291"/>
            <a:ext cx="545103" cy="539473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95DDBE-5EA0-4B39-B789-E25725295403}"/>
              </a:ext>
            </a:extLst>
          </p:cNvPr>
          <p:cNvPicPr/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3275" y="2065307"/>
            <a:ext cx="1107996" cy="1107996"/>
          </a:xfrm>
          <a:prstGeom prst="diamond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63C9BC-E61D-40DA-93E6-CAAC23445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7017" y="5191124"/>
            <a:ext cx="1254629" cy="1254629"/>
          </a:xfrm>
          <a:prstGeom prst="diamond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6CECA-4A91-4B9B-AF38-6D985E8AF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9170" y="5614988"/>
            <a:ext cx="969167" cy="969167"/>
          </a:xfrm>
          <a:prstGeom prst="diamond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8A45F-1486-4566-9E94-F3936747A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9206" y="4749691"/>
            <a:ext cx="1644646" cy="1644646"/>
          </a:xfrm>
          <a:prstGeom prst="diamond">
            <a:avLst/>
          </a:prstGeom>
        </p:spPr>
      </p:pic>
      <p:pic>
        <p:nvPicPr>
          <p:cNvPr id="21" name="Picture 20" descr="A person eating a banana&#10;&#10;Description automatically generated">
            <a:extLst>
              <a:ext uri="{FF2B5EF4-FFF2-40B4-BE49-F238E27FC236}">
                <a16:creationId xmlns:a16="http://schemas.microsoft.com/office/drawing/2014/main" id="{9BC6135A-3C73-42FE-AD2E-B961D9AEB804}"/>
              </a:ext>
            </a:extLst>
          </p:cNvPr>
          <p:cNvPicPr/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92"/>
          <a:stretch/>
        </p:blipFill>
        <p:spPr>
          <a:xfrm>
            <a:off x="8216725" y="1432235"/>
            <a:ext cx="611374" cy="611374"/>
          </a:xfrm>
          <a:prstGeom prst="diamond">
            <a:avLst/>
          </a:prstGeom>
        </p:spPr>
      </p:pic>
    </p:spTree>
    <p:extLst>
      <p:ext uri="{BB962C8B-B14F-4D97-AF65-F5344CB8AC3E}">
        <p14:creationId xmlns:p14="http://schemas.microsoft.com/office/powerpoint/2010/main" val="47909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44564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5956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B224D1-869F-445D-BAF9-172BB4B55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62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0761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275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750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3C1169B-665D-458E-B863-6479AF1E29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010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F880-2981-4FE4-93A0-374B1E99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A7F6-7361-4887-879E-9682ACC1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20E66-F72E-4A7F-9EB3-34F585DD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59806-C3DA-4E0C-A318-498FA1F8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2F133-6EA7-49C7-B9B0-015CD447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259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142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3212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842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999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0CA2B60-296F-4AE3-8215-471A17236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3210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6033EBE-63C6-4E93-A082-0C792A73CB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0554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AEE78E21-202E-41A7-B39E-33C00A2136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901"/>
          <a:stretch>
            <a:fillRect/>
          </a:stretch>
        </p:blipFill>
        <p:spPr>
          <a:xfrm flipV="1">
            <a:off x="7741903" y="0"/>
            <a:ext cx="4450097" cy="6858000"/>
          </a:xfrm>
          <a:custGeom>
            <a:avLst/>
            <a:gdLst>
              <a:gd name="connsiteX0" fmla="*/ 0 w 4450097"/>
              <a:gd name="connsiteY0" fmla="*/ 6858000 h 6858000"/>
              <a:gd name="connsiteX1" fmla="*/ 4450097 w 4450097"/>
              <a:gd name="connsiteY1" fmla="*/ 6858000 h 6858000"/>
              <a:gd name="connsiteX2" fmla="*/ 4450097 w 4450097"/>
              <a:gd name="connsiteY2" fmla="*/ 0 h 6858000"/>
              <a:gd name="connsiteX3" fmla="*/ 0 w 445009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0097" h="6858000">
                <a:moveTo>
                  <a:pt x="0" y="6858000"/>
                </a:moveTo>
                <a:lnTo>
                  <a:pt x="4450097" y="6858000"/>
                </a:lnTo>
                <a:lnTo>
                  <a:pt x="4450097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8406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7DCB8-C3F4-4C41-9CB6-D604AE59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A69F-7CF9-435A-AD08-AD9ECF1CB863}"/>
              </a:ext>
            </a:extLst>
          </p:cNvPr>
          <p:cNvSpPr txBox="1"/>
          <p:nvPr userDrawn="1"/>
        </p:nvSpPr>
        <p:spPr>
          <a:xfrm>
            <a:off x="5106247" y="6332102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75070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164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1B67C-486F-4C79-BB39-353C66B2C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0D2C0-E5FA-4698-9132-9941DD5E1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710BF-510E-4711-B10E-47A12527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A95D9-C429-4C47-A8D6-18624D56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FF09-5DFF-4BF2-A7BA-9EE9E4A0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09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0901EC-6363-411D-AC85-4F10A7263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EC25B-78B7-40B6-A914-F63BF113A7F5}"/>
              </a:ext>
            </a:extLst>
          </p:cNvPr>
          <p:cNvSpPr txBox="1"/>
          <p:nvPr userDrawn="1"/>
        </p:nvSpPr>
        <p:spPr>
          <a:xfrm>
            <a:off x="5123458" y="6297809"/>
            <a:ext cx="1945084" cy="44089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AE8D5707-3D11-4D60-894E-F84023EB9BC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690024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75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887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2F489-E5E9-41B9-82EC-47184DADB5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530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138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683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286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0738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93FD3-9B6B-46B2-9C3D-DE5F6539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50F6E-56C2-4A35-B23B-4EB0FAF855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E70E5-5C6F-46D3-A60C-39EDC4889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C3E4B-A796-496A-B635-360F9A16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99B18-72B9-4C4D-8043-0C55E2EF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70E3A-89A8-4F18-8542-A30CEE7F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34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011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688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703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556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810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59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raphic 174">
            <a:extLst>
              <a:ext uri="{FF2B5EF4-FFF2-40B4-BE49-F238E27FC236}">
                <a16:creationId xmlns:a16="http://schemas.microsoft.com/office/drawing/2014/main" id="{9A6C93AC-922E-4169-9A36-0B446AF069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017" t="16782" r="4006" b="20934"/>
          <a:stretch>
            <a:fillRect/>
          </a:stretch>
        </p:blipFill>
        <p:spPr>
          <a:xfrm>
            <a:off x="4395020" y="0"/>
            <a:ext cx="7796981" cy="6858000"/>
          </a:xfrm>
          <a:custGeom>
            <a:avLst/>
            <a:gdLst>
              <a:gd name="connsiteX0" fmla="*/ 0 w 7796981"/>
              <a:gd name="connsiteY0" fmla="*/ 0 h 6858000"/>
              <a:gd name="connsiteX1" fmla="*/ 7796981 w 7796981"/>
              <a:gd name="connsiteY1" fmla="*/ 0 h 6858000"/>
              <a:gd name="connsiteX2" fmla="*/ 7796981 w 7796981"/>
              <a:gd name="connsiteY2" fmla="*/ 6858000 h 6858000"/>
              <a:gd name="connsiteX3" fmla="*/ 0 w 779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6981" h="6858000">
                <a:moveTo>
                  <a:pt x="0" y="0"/>
                </a:moveTo>
                <a:lnTo>
                  <a:pt x="7796981" y="0"/>
                </a:lnTo>
                <a:lnTo>
                  <a:pt x="77969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68" name="Picture 167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92E9128C-B2FD-4A55-877A-F5C9772963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81"/>
          <a:stretch/>
        </p:blipFill>
        <p:spPr>
          <a:xfrm>
            <a:off x="6062661" y="2074660"/>
            <a:ext cx="1087836" cy="1087836"/>
          </a:xfrm>
          <a:custGeom>
            <a:avLst/>
            <a:gdLst>
              <a:gd name="connsiteX0" fmla="*/ 320872 w 641744"/>
              <a:gd name="connsiteY0" fmla="*/ 0 h 641743"/>
              <a:gd name="connsiteX1" fmla="*/ 641744 w 641744"/>
              <a:gd name="connsiteY1" fmla="*/ 320872 h 641743"/>
              <a:gd name="connsiteX2" fmla="*/ 320873 w 641744"/>
              <a:gd name="connsiteY2" fmla="*/ 641743 h 641743"/>
              <a:gd name="connsiteX3" fmla="*/ 320871 w 641744"/>
              <a:gd name="connsiteY3" fmla="*/ 641743 h 641743"/>
              <a:gd name="connsiteX4" fmla="*/ 0 w 641744"/>
              <a:gd name="connsiteY4" fmla="*/ 320872 h 64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744" h="641743">
                <a:moveTo>
                  <a:pt x="320872" y="0"/>
                </a:moveTo>
                <a:lnTo>
                  <a:pt x="641744" y="320872"/>
                </a:lnTo>
                <a:lnTo>
                  <a:pt x="320873" y="641743"/>
                </a:lnTo>
                <a:lnTo>
                  <a:pt x="320871" y="641743"/>
                </a:lnTo>
                <a:lnTo>
                  <a:pt x="0" y="320872"/>
                </a:lnTo>
                <a:close/>
              </a:path>
            </a:pathLst>
          </a:custGeom>
        </p:spPr>
      </p:pic>
      <p:pic>
        <p:nvPicPr>
          <p:cNvPr id="169" name="Picture 168" descr="A person sitting at a table in front of a window&#10;&#10;Description automatically generated">
            <a:extLst>
              <a:ext uri="{FF2B5EF4-FFF2-40B4-BE49-F238E27FC236}">
                <a16:creationId xmlns:a16="http://schemas.microsoft.com/office/drawing/2014/main" id="{B753EA33-26E8-414D-BDEF-4CABB6618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10196947" y="5213785"/>
            <a:ext cx="1201304" cy="1201304"/>
          </a:xfrm>
          <a:custGeom>
            <a:avLst/>
            <a:gdLst>
              <a:gd name="connsiteX0" fmla="*/ 354340 w 708681"/>
              <a:gd name="connsiteY0" fmla="*/ 0 h 708681"/>
              <a:gd name="connsiteX1" fmla="*/ 708681 w 708681"/>
              <a:gd name="connsiteY1" fmla="*/ 354340 h 708681"/>
              <a:gd name="connsiteX2" fmla="*/ 354340 w 708681"/>
              <a:gd name="connsiteY2" fmla="*/ 708681 h 708681"/>
              <a:gd name="connsiteX3" fmla="*/ 0 w 708681"/>
              <a:gd name="connsiteY3" fmla="*/ 354340 h 708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8681" h="708681">
                <a:moveTo>
                  <a:pt x="354340" y="0"/>
                </a:moveTo>
                <a:lnTo>
                  <a:pt x="708681" y="354340"/>
                </a:lnTo>
                <a:lnTo>
                  <a:pt x="354340" y="708681"/>
                </a:lnTo>
                <a:lnTo>
                  <a:pt x="0" y="354340"/>
                </a:lnTo>
                <a:close/>
              </a:path>
            </a:pathLst>
          </a:custGeom>
        </p:spPr>
      </p:pic>
      <p:pic>
        <p:nvPicPr>
          <p:cNvPr id="170" name="Picture 169" descr="A picture containing indoor, building, sitting, table&#10;&#10;Description automatically generated">
            <a:extLst>
              <a:ext uri="{FF2B5EF4-FFF2-40B4-BE49-F238E27FC236}">
                <a16:creationId xmlns:a16="http://schemas.microsoft.com/office/drawing/2014/main" id="{38D19213-32BF-4965-BF69-548C56BD1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08"/>
          <a:stretch/>
        </p:blipFill>
        <p:spPr>
          <a:xfrm>
            <a:off x="8631714" y="5646283"/>
            <a:ext cx="888052" cy="888052"/>
          </a:xfrm>
          <a:custGeom>
            <a:avLst/>
            <a:gdLst>
              <a:gd name="connsiteX0" fmla="*/ 261943 w 523885"/>
              <a:gd name="connsiteY0" fmla="*/ 0 h 523885"/>
              <a:gd name="connsiteX1" fmla="*/ 523885 w 523885"/>
              <a:gd name="connsiteY1" fmla="*/ 261943 h 523885"/>
              <a:gd name="connsiteX2" fmla="*/ 261943 w 523885"/>
              <a:gd name="connsiteY2" fmla="*/ 523885 h 523885"/>
              <a:gd name="connsiteX3" fmla="*/ 0 w 523885"/>
              <a:gd name="connsiteY3" fmla="*/ 261943 h 52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885" h="523885">
                <a:moveTo>
                  <a:pt x="261943" y="0"/>
                </a:moveTo>
                <a:lnTo>
                  <a:pt x="523885" y="261943"/>
                </a:lnTo>
                <a:lnTo>
                  <a:pt x="261943" y="523885"/>
                </a:lnTo>
                <a:lnTo>
                  <a:pt x="0" y="261943"/>
                </a:lnTo>
                <a:close/>
              </a:path>
            </a:pathLst>
          </a:custGeom>
        </p:spPr>
      </p:pic>
      <p:pic>
        <p:nvPicPr>
          <p:cNvPr id="171" name="Picture 170" descr="A person sitting at a desk in front of a window&#10;&#10;Description automatically generated">
            <a:extLst>
              <a:ext uri="{FF2B5EF4-FFF2-40B4-BE49-F238E27FC236}">
                <a16:creationId xmlns:a16="http://schemas.microsoft.com/office/drawing/2014/main" id="{D132C5F8-79CB-438C-A392-47C01D93D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0"/>
          <a:stretch/>
        </p:blipFill>
        <p:spPr>
          <a:xfrm>
            <a:off x="6317999" y="4785109"/>
            <a:ext cx="1591876" cy="1591876"/>
          </a:xfrm>
          <a:custGeom>
            <a:avLst/>
            <a:gdLst>
              <a:gd name="connsiteX0" fmla="*/ 469545 w 939089"/>
              <a:gd name="connsiteY0" fmla="*/ 0 h 939089"/>
              <a:gd name="connsiteX1" fmla="*/ 939089 w 939089"/>
              <a:gd name="connsiteY1" fmla="*/ 469545 h 939089"/>
              <a:gd name="connsiteX2" fmla="*/ 469545 w 939089"/>
              <a:gd name="connsiteY2" fmla="*/ 939089 h 939089"/>
              <a:gd name="connsiteX3" fmla="*/ 0 w 939089"/>
              <a:gd name="connsiteY3" fmla="*/ 469545 h 93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089" h="939089">
                <a:moveTo>
                  <a:pt x="469545" y="0"/>
                </a:moveTo>
                <a:lnTo>
                  <a:pt x="939089" y="469545"/>
                </a:lnTo>
                <a:lnTo>
                  <a:pt x="469545" y="939089"/>
                </a:lnTo>
                <a:lnTo>
                  <a:pt x="0" y="469545"/>
                </a:lnTo>
                <a:close/>
              </a:path>
            </a:pathLst>
          </a:custGeom>
        </p:spPr>
      </p:pic>
      <p:pic>
        <p:nvPicPr>
          <p:cNvPr id="172" name="Picture 171" descr="A person sitting on a table&#10;&#10;Description automatically generated">
            <a:extLst>
              <a:ext uri="{FF2B5EF4-FFF2-40B4-BE49-F238E27FC236}">
                <a16:creationId xmlns:a16="http://schemas.microsoft.com/office/drawing/2014/main" id="{A3B1089E-D901-4809-8E91-E9DCCB3E8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3688" y="235118"/>
            <a:ext cx="525859" cy="525859"/>
          </a:xfrm>
          <a:custGeom>
            <a:avLst/>
            <a:gdLst>
              <a:gd name="connsiteX0" fmla="*/ 193252 w 386504"/>
              <a:gd name="connsiteY0" fmla="*/ 0 h 386504"/>
              <a:gd name="connsiteX1" fmla="*/ 386504 w 386504"/>
              <a:gd name="connsiteY1" fmla="*/ 193252 h 386504"/>
              <a:gd name="connsiteX2" fmla="*/ 193252 w 386504"/>
              <a:gd name="connsiteY2" fmla="*/ 386504 h 386504"/>
              <a:gd name="connsiteX3" fmla="*/ 0 w 386504"/>
              <a:gd name="connsiteY3" fmla="*/ 193252 h 38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504" h="386504">
                <a:moveTo>
                  <a:pt x="193252" y="0"/>
                </a:moveTo>
                <a:lnTo>
                  <a:pt x="386504" y="193252"/>
                </a:lnTo>
                <a:lnTo>
                  <a:pt x="193252" y="386504"/>
                </a:lnTo>
                <a:lnTo>
                  <a:pt x="0" y="193252"/>
                </a:lnTo>
                <a:close/>
              </a:path>
            </a:pathLst>
          </a:custGeom>
        </p:spPr>
      </p:pic>
      <p:pic>
        <p:nvPicPr>
          <p:cNvPr id="173" name="Picture 172" descr="A person sitting at a table&#10;&#10;Description automatically generated">
            <a:extLst>
              <a:ext uri="{FF2B5EF4-FFF2-40B4-BE49-F238E27FC236}">
                <a16:creationId xmlns:a16="http://schemas.microsoft.com/office/drawing/2014/main" id="{182C997A-F912-4563-A99B-FBD05E7C0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09739" y="1428750"/>
            <a:ext cx="623111" cy="623114"/>
          </a:xfrm>
          <a:custGeom>
            <a:avLst/>
            <a:gdLst>
              <a:gd name="connsiteX0" fmla="*/ 237201 w 474402"/>
              <a:gd name="connsiteY0" fmla="*/ 0 h 474403"/>
              <a:gd name="connsiteX1" fmla="*/ 474402 w 474402"/>
              <a:gd name="connsiteY1" fmla="*/ 237200 h 474403"/>
              <a:gd name="connsiteX2" fmla="*/ 474402 w 474402"/>
              <a:gd name="connsiteY2" fmla="*/ 237202 h 474403"/>
              <a:gd name="connsiteX3" fmla="*/ 237201 w 474402"/>
              <a:gd name="connsiteY3" fmla="*/ 474403 h 474403"/>
              <a:gd name="connsiteX4" fmla="*/ 0 w 474402"/>
              <a:gd name="connsiteY4" fmla="*/ 237201 h 4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02" h="474403">
                <a:moveTo>
                  <a:pt x="237201" y="0"/>
                </a:moveTo>
                <a:lnTo>
                  <a:pt x="474402" y="237200"/>
                </a:lnTo>
                <a:lnTo>
                  <a:pt x="474402" y="237202"/>
                </a:lnTo>
                <a:lnTo>
                  <a:pt x="237201" y="474403"/>
                </a:lnTo>
                <a:lnTo>
                  <a:pt x="0" y="23720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7837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59429"/>
          </a:xfrm>
        </p:spPr>
        <p:txBody>
          <a:bodyPr wrap="square">
            <a:spAutoFit/>
          </a:bodyPr>
          <a:lstStyle>
            <a:lvl1pPr marL="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286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2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858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914400" indent="0">
              <a:buNone/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522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6671F-CC26-4AB5-87C8-B244E25ECC5C}"/>
              </a:ext>
            </a:extLst>
          </p:cNvPr>
          <p:cNvSpPr txBox="1"/>
          <p:nvPr userDrawn="1"/>
        </p:nvSpPr>
        <p:spPr>
          <a:xfrm>
            <a:off x="10626862" y="6364600"/>
            <a:ext cx="553678" cy="4062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fld id="{EDFFC6EA-67BA-4EED-A4B8-4FF3512C4AB0}" type="slidenum">
              <a:rPr lang="en-US" sz="800" smtClean="0">
                <a:solidFill>
                  <a:srgbClr val="505050"/>
                </a:solidFill>
                <a:latin typeface="Segoe UI Light"/>
              </a:rPr>
              <a:pPr algn="ctr" defTabSz="914400">
                <a:lnSpc>
                  <a:spcPct val="90000"/>
                </a:lnSpc>
                <a:spcAft>
                  <a:spcPts val="600"/>
                </a:spcAft>
              </a:pPr>
              <a:t>‹#›</a:t>
            </a:fld>
            <a:r>
              <a:rPr lang="en-US" sz="800">
                <a:solidFill>
                  <a:srgbClr val="505050"/>
                </a:solidFill>
                <a:latin typeface="Segoe UI Ligh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45101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water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C4F227-C23C-46EF-AA4C-93978C4B6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5421" y="0"/>
            <a:ext cx="549657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746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C0F5-52D3-4ECF-B697-F97C8AD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418F9-6653-4BCC-8D11-2E5A686782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8BEE4E-0CB5-4EEB-9501-6672275B2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82F04-4913-44E6-A52C-6A76A5F89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109A50-26B6-4B22-9E5A-93351CFB4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469C5-35D0-4957-8021-D9D00C75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97CC76-DA56-44C1-9867-51416346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61F09-0A8E-49E2-9405-342D4CD57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658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49"/>
          </a:xfrm>
        </p:spPr>
        <p:txBody>
          <a:bodyPr/>
          <a:lstStyle>
            <a:lvl1pPr marL="342900" indent="-228600">
              <a:defRPr/>
            </a:lvl1pPr>
            <a:lvl2pPr marL="571500" indent="-228600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BBB4E-0978-4E59-9142-5461C9BA95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214" y="6389614"/>
            <a:ext cx="1132083" cy="33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68BC-B0C1-A168-920A-16DBB512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14FFF-732B-D90D-471A-C85DAD50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8F3E-6318-A175-91CE-3FABD2F0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E2C4-A185-6357-1D8C-CFCD0465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7BF5A-3D1A-68C0-56EA-C14D2C2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A8D57-EEF9-4AAC-9780-9759F680B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18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92A7-3F0F-9946-AFC6-78B2A8BB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F956D-EA41-CC46-B2F0-8957FED0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413AE-9804-074A-AE1F-8046286AE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ADEC-D0C5-4A4C-BE95-A3E51547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178BC-2707-6847-893D-17C9B781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E7073-B1DB-664C-B81E-927184201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71D5-E5F0-47CD-BD09-2EE0FFC7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6E86D-4F9F-4095-B489-F80BA0CBF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8B0F3-E7C3-4847-A1F3-B4607A8E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C6737-0909-4E40-9040-54CDF512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9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3C9B59-1693-4F14-9246-1A216438B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E3B5C-1949-4F37-8C00-9A178303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44B73-86AE-4F2E-B80E-55ABF0C8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31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5622-E7A4-4B8A-BAF4-F42038DB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BD4C-2434-4762-8C12-55C1D0ECD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81A18-4DCB-4932-A4D9-BCC3E84C2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AEC2B-4055-4711-996E-4A622E49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FDDF8-ADB8-4B61-805C-49CBFA45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43ACC-7CFC-4651-B4D9-C7F835D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78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42D7-C545-478E-928F-F84650314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EAC5BF-114E-4962-8A1C-88D850E0A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7FFC-4CEB-4E42-BC39-ABE562532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1665C-D9A8-4C23-850F-8431016A3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0BE94-7104-4378-B9E9-2CFFE7AA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130D4-F6B1-42C4-9787-E2256B85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0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FA460-E429-4D69-A1EE-32843F62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C2BBC-E628-4E10-8FDC-8EF8CFDCF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663BB-C48A-4C0D-AA2E-3B7CB3CE0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CC17-A094-40F1-A8E6-B9694A097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F2F20-8B6F-4C13-B015-62AEA92FEDB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8C5615C0-3807-4A09-A653-ECE4C06D3EE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" y="6538912"/>
            <a:ext cx="275824" cy="27582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7DF376CE-4AD8-40C8-957A-BDE57376FB1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934" y="6538912"/>
            <a:ext cx="273066" cy="27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86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6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customXml" Target="../ink/ink6.xml"/><Relationship Id="rId5" Type="http://schemas.openxmlformats.org/officeDocument/2006/relationships/customXml" Target="../ink/ink1.xml"/><Relationship Id="rId10" Type="http://schemas.openxmlformats.org/officeDocument/2006/relationships/customXml" Target="../ink/ink5.xml"/><Relationship Id="rId4" Type="http://schemas.openxmlformats.org/officeDocument/2006/relationships/image" Target="../media/image3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elixir.bootlin.com/linux/v5.16.20/source/include/linux/device/bus.h#L82" TargetMode="Externa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7FFFCA45_8A7EDD3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elixir.bootlin.com/linux/v5.16.20/source/include/linux/device.h#L473" TargetMode="Externa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elixir.bootlin.com/linux/v5.16.20/source/include/linux/device/driver.h#L96" TargetMode="Externa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7FFFCA4F_AAF86398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microsoft.com/office/2018/10/relationships/comments" Target="../comments/modernComment_7FFFCA53_81F6498A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kernel.org/doc/html/latest/driver-api/ioctl.html" TargetMode="External"/><Relationship Id="rId5" Type="http://schemas.openxmlformats.org/officeDocument/2006/relationships/hyperlink" Target="https://lwn.net/Articles/119652/" TargetMode="External"/><Relationship Id="rId4" Type="http://schemas.openxmlformats.org/officeDocument/2006/relationships/hyperlink" Target="https://git.kernel.org/pub/scm/linux/kernel/git/torvalds/linux.git/commit/?id=b19dd42faf413b4705d4adb38521e82d73fa424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8/10/relationships/comments" Target="../comments/modernComment_7FFFCA51_48DC618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png"/><Relationship Id="rId5" Type="http://schemas.openxmlformats.org/officeDocument/2006/relationships/hyperlink" Target="https://raw.githubusercontent.com/dcui/kernel-examples/master/Week13-in-tree-driver/0001-convert-the-driver-into-an-in-tree-driver.patch" TargetMode="External"/><Relationship Id="rId4" Type="http://schemas.openxmlformats.org/officeDocument/2006/relationships/hyperlink" Target="https://elixir.bootlin.com/linux/v5.16.20/source/scripts/mod/file2alias.c#L91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elixir.bootlin.com/linux/v5.16.20/source/scripts/mod/file2alias.c#L910" TargetMode="Externa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ureAdvanced/feedback" TargetMode="Externa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fTMnNPsAAAAJ&amp;hl=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7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6F10-C03F-4745-8C4B-D20C4DAB4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8657234" cy="3181135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  <a:t>Introduction To Linux Kernel Development</a:t>
            </a:r>
            <a:b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</a:br>
            <a:b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</a:br>
            <a:r>
              <a:rPr lang="en-US" sz="4400">
                <a:solidFill>
                  <a:srgbClr val="FFFFFF"/>
                </a:solidFill>
                <a:latin typeface="Segoe UI Semibold"/>
                <a:cs typeface="Segoe UI Semibold"/>
              </a:rPr>
              <a:t>Session 8</a:t>
            </a:r>
            <a:br>
              <a:rPr lang="en-US" sz="440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6600" i="1">
              <a:solidFill>
                <a:srgbClr val="FFFFF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CCF7132-CFFD-F549-B229-D900B4FF8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82" y="2787604"/>
            <a:ext cx="1946579" cy="1946579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FA5986-05FC-185B-F7AA-7C4C8BA3F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14" y="3760893"/>
            <a:ext cx="526314" cy="5259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4F007D-4C30-2478-C6F4-4C93076305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E1AADDA-0A05-5FE9-851E-BAFC8EC99A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FD702E-A285-3878-FFD7-5A8707720E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A940DA-D930-2E11-9006-D324F02715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DFF0BD4-56A0-8FFB-CF70-D228EDD292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4476A3-02C8-01FD-299C-5AAF81F8CF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14:cNvPr>
              <p14:cNvContentPartPr/>
              <p14:nvPr/>
            </p14:nvContentPartPr>
            <p14:xfrm>
              <a:off x="10625191" y="916112"/>
              <a:ext cx="9524" cy="9524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E71F1FA-6D9F-DD8F-D855-6C59BBF8E4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48991" y="439912"/>
                <a:ext cx="952400" cy="9524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ACA9853C-932E-44BC-BEEF-0DA4BEC4F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351" y="602794"/>
            <a:ext cx="1797679" cy="1797679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EB7E302F-3443-45C7-A704-4FC98A3D9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5184138"/>
            <a:ext cx="10008863" cy="963741"/>
          </a:xfrm>
        </p:spPr>
        <p:txBody>
          <a:bodyPr anchor="ctr">
            <a:normAutofit/>
          </a:bodyPr>
          <a:lstStyle/>
          <a:p>
            <a:pPr algn="l"/>
            <a:r>
              <a:rPr lang="en-US" sz="2000" b="1">
                <a:solidFill>
                  <a:srgbClr val="000000"/>
                </a:solidFill>
                <a:cs typeface="Segoe UI"/>
              </a:rPr>
              <a:t>Part 8: Linux Device, Driver &amp; Bus Model</a:t>
            </a:r>
          </a:p>
          <a:p>
            <a:pPr algn="l"/>
            <a:r>
              <a:rPr lang="en-US" sz="2000">
                <a:solidFill>
                  <a:srgbClr val="000000"/>
                </a:solidFill>
                <a:cs typeface="Segoe UI"/>
              </a:rPr>
              <a:t>Dexuan Cui, Steven French, K Y Srinivasan</a:t>
            </a:r>
          </a:p>
        </p:txBody>
      </p:sp>
    </p:spTree>
    <p:extLst>
      <p:ext uri="{BB962C8B-B14F-4D97-AF65-F5344CB8AC3E}">
        <p14:creationId xmlns:p14="http://schemas.microsoft.com/office/powerpoint/2010/main" val="397799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C5AE-01F9-CDBA-5CCD-8D22A452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drivers have many helper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BD23E-D907-9D28-7C03-29C6637DE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201134"/>
            <a:ext cx="11018520" cy="430887"/>
          </a:xfrm>
        </p:spPr>
        <p:txBody>
          <a:bodyPr/>
          <a:lstStyle/>
          <a:p>
            <a:r>
              <a:rPr lang="en-US"/>
              <a:t>For example Linux drivers have their own print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8AF8D-2FB0-8694-DA65-6B49CF9B1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0" y="1821957"/>
            <a:ext cx="6706536" cy="3124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F394B-B746-D577-B1ED-81B24E22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5593"/>
            <a:ext cx="7668695" cy="1295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84CC7D-6D89-7475-FE5B-D17BC03BC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52403"/>
            <a:ext cx="5744377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366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78D7-26F9-3B7C-2275-DD01EB55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And subsets of drivers (in this case network drivers) often have their own helper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6C3DC-2FF1-BD9B-6FCE-37C7294A5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en-US"/>
              <a:t>For example the mana driver uses various </a:t>
            </a:r>
            <a:r>
              <a:rPr lang="en-US" err="1"/>
              <a:t>netdev</a:t>
            </a:r>
            <a:r>
              <a:rPr lang="en-US"/>
              <a:t> helpers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A2490-6EC0-7D14-1C30-93BCE5B3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1" y="2021306"/>
            <a:ext cx="9081604" cy="483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88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The Linux Core - 2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530" y="1336119"/>
            <a:ext cx="5212080" cy="418576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Clr>
                <a:srgbClr val="1A1A1A"/>
              </a:buClr>
              <a:buAutoNum type="arabicPeriod"/>
            </a:pPr>
            <a:r>
              <a:rPr lang="en-US">
                <a:latin typeface="Segoe UI Semilight"/>
                <a:cs typeface="Segoe UI Semilight"/>
              </a:rPr>
              <a:t>A specific bus driver can extend the base data structures by embedding the base data types in bus specific data structures.</a:t>
            </a:r>
            <a:endParaRPr lang="en-US"/>
          </a:p>
          <a:p>
            <a:pPr marL="514350" indent="-514350">
              <a:buClr>
                <a:srgbClr val="1A1A1A"/>
              </a:buClr>
              <a:buAutoNum type="arabicPeriod"/>
            </a:pPr>
            <a:r>
              <a:rPr lang="en-US">
                <a:latin typeface="Segoe UI Semilight"/>
                <a:cs typeface="Segoe UI Semilight"/>
              </a:rPr>
              <a:t>The core only initializes fields that are not explicitly set by the specific bus/device driver.</a:t>
            </a:r>
            <a:endParaRPr lang="en-US"/>
          </a:p>
          <a:p>
            <a:pPr marL="514350" indent="-514350">
              <a:buClr>
                <a:srgbClr val="1A1A1A"/>
              </a:buCl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89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The Linux Core - 3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214966"/>
            <a:ext cx="6909959" cy="483209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514350" indent="-514350">
              <a:buClr>
                <a:srgbClr val="1A1A1A"/>
              </a:buClr>
              <a:buAutoNum type="arabicPeriod"/>
            </a:pPr>
            <a:r>
              <a:rPr lang="en-US">
                <a:latin typeface="Segoe UI Semilight"/>
                <a:cs typeface="Segoe UI Semilight"/>
              </a:rPr>
              <a:t>Supports the following model:</a:t>
            </a:r>
            <a:endParaRPr lang="en-US"/>
          </a:p>
          <a:p>
            <a:pPr marL="255270" lvl="1">
              <a:buAutoNum type="arabicPeriod"/>
            </a:pPr>
            <a:r>
              <a:rPr lang="en-US">
                <a:latin typeface="Segoe UI Semilight"/>
                <a:cs typeface="Segoe UI Semilight"/>
              </a:rPr>
              <a:t>    </a:t>
            </a: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Devices and Drivers are decoupled from a lifecycle management perspective.</a:t>
            </a:r>
          </a:p>
          <a:p>
            <a:pPr marL="255270" lvl="1">
              <a:buAutoNum type="arabicPeriod"/>
            </a:pPr>
            <a:r>
              <a:rPr lang="en-US">
                <a:latin typeface="Segoe UI Semilight" panose="020B0402040204020203" pitchFamily="34" charset="0"/>
                <a:cs typeface="Segoe UI Semilight" panose="020B0402040204020203" pitchFamily="34" charset="0"/>
              </a:rPr>
              <a:t>    Supports dynamic discovery and binding of drivers to devices.</a:t>
            </a:r>
          </a:p>
          <a:p>
            <a:pPr>
              <a:buClr>
                <a:srgbClr val="1A1A1A"/>
              </a:buClr>
              <a:buAutoNum type="arabicPeriod"/>
            </a:pPr>
            <a:r>
              <a:rPr lang="en-US">
                <a:latin typeface="Segoe UI"/>
                <a:cs typeface="Segoe UI"/>
              </a:rPr>
              <a:t>    </a:t>
            </a:r>
            <a:r>
              <a:rPr lang="en-US">
                <a:latin typeface="Segoe UI Semilight"/>
                <a:cs typeface="Segoe UI"/>
              </a:rPr>
              <a:t>Supports generating udev events to notify user-mode to facilitate auto-loading of relevant drivers in response to device discovery.</a:t>
            </a:r>
          </a:p>
          <a:p>
            <a:pPr marL="514350" indent="-514350">
              <a:buClr>
                <a:srgbClr val="1A1A1A"/>
              </a:buClr>
              <a:buAutoNum type="arabicPeriod"/>
            </a:pPr>
            <a:endParaRPr lang="en-US"/>
          </a:p>
          <a:p>
            <a:pPr marL="514350" indent="-514350">
              <a:buClr>
                <a:srgbClr val="1A1A1A"/>
              </a:buCl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02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A9B-2044-06EC-53AA-F29C90CB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96" y="194733"/>
            <a:ext cx="11018520" cy="553998"/>
          </a:xfrm>
        </p:spPr>
        <p:txBody>
          <a:bodyPr/>
          <a:lstStyle/>
          <a:p>
            <a:r>
              <a:rPr lang="en-US"/>
              <a:t>Include/linux/device/</a:t>
            </a:r>
            <a:r>
              <a:rPr lang="en-US" err="1"/>
              <a:t>bus.h</a:t>
            </a:r>
            <a:r>
              <a:rPr lang="en-US"/>
              <a:t> – </a:t>
            </a:r>
            <a:r>
              <a:rPr lang="en-US">
                <a:hlinkClick r:id="rId2"/>
              </a:rPr>
              <a:t>struct </a:t>
            </a:r>
            <a:r>
              <a:rPr lang="en-US" err="1">
                <a:hlinkClick r:id="rId2"/>
              </a:rPr>
              <a:t>bus_type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843B3-5808-6F82-AC02-23EBD5DA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7" y="846666"/>
            <a:ext cx="5251074" cy="4715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CF941E-D17D-0845-72DD-A1ADC020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0" y="859367"/>
            <a:ext cx="4724985" cy="47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Bus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54428-A13A-DCE2-AB68-264ACDE0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8" y="1468009"/>
            <a:ext cx="5420481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69968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Bus - match()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2830C-A9E5-010A-20DC-F8D1E8DF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43735"/>
            <a:ext cx="7963070" cy="38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11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Bus - probe()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CF6328-F0CD-8D18-4059-A7436C2D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38855"/>
            <a:ext cx="7615937" cy="45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62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Bus - remove()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451C6-EA17-2FBF-50AC-9F7C47CB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70799"/>
            <a:ext cx="8377937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0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Bus - </a:t>
            </a:r>
            <a:r>
              <a:rPr lang="en-US" err="1">
                <a:cs typeface="Segoe UI"/>
              </a:rPr>
              <a:t>uevent</a:t>
            </a:r>
            <a:r>
              <a:rPr lang="en-US">
                <a:cs typeface="Segoe UI"/>
              </a:rPr>
              <a:t>()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13186-9D29-D6B0-784D-17C72E6A9105}"/>
              </a:ext>
            </a:extLst>
          </p:cNvPr>
          <p:cNvSpPr txBox="1"/>
          <p:nvPr/>
        </p:nvSpPr>
        <p:spPr>
          <a:xfrm>
            <a:off x="4724400" y="320039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C4BDE3-4CE0-6A2D-A711-E3A76B2F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8" y="1222864"/>
            <a:ext cx="7712116" cy="477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736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621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it-IT" i="1" err="1">
                <a:latin typeface="Segoe UI Semilight"/>
                <a:cs typeface="Segoe UI Semilight"/>
              </a:rPr>
              <a:t>Dexuan</a:t>
            </a:r>
            <a:r>
              <a:rPr lang="it-IT" i="1">
                <a:latin typeface="Segoe UI Semilight"/>
                <a:cs typeface="Segoe UI Semilight"/>
              </a:rPr>
              <a:t> Cui</a:t>
            </a:r>
            <a:endParaRPr lang="en-US">
              <a:latin typeface="Segoe UI Semilight"/>
              <a:cs typeface="Segoe UI Semilight"/>
            </a:endParaRPr>
          </a:p>
          <a:p>
            <a:r>
              <a:rPr lang="it-IT" i="1">
                <a:latin typeface="Segoe UI Semilight"/>
                <a:cs typeface="Segoe UI Semilight"/>
              </a:rPr>
              <a:t>Steven French</a:t>
            </a:r>
            <a:endParaRPr lang="en-US">
              <a:latin typeface="Segoe UI Semilight"/>
              <a:cs typeface="Segoe UI Semilight"/>
            </a:endParaRPr>
          </a:p>
          <a:p>
            <a:r>
              <a:rPr lang="it-IT" i="1">
                <a:solidFill>
                  <a:srgbClr val="1A1A1A"/>
                </a:solidFill>
                <a:latin typeface="Segoe UI Semilight"/>
                <a:cs typeface="Segoe UI Semilight"/>
              </a:rPr>
              <a:t>K Y </a:t>
            </a:r>
            <a:r>
              <a:rPr lang="it-IT" i="1" err="1">
                <a:solidFill>
                  <a:srgbClr val="1A1A1A"/>
                </a:solidFill>
                <a:latin typeface="Segoe UI Semilight"/>
                <a:cs typeface="Segoe UI Semilight"/>
              </a:rPr>
              <a:t>Srinivasan</a:t>
            </a:r>
          </a:p>
          <a:p>
            <a:endParaRPr lang="en-US" i="1">
              <a:solidFill>
                <a:srgbClr val="000000"/>
              </a:solidFill>
              <a:latin typeface="Segoe UI Semilight"/>
              <a:cs typeface="Segoe UI Semilight"/>
            </a:endParaRPr>
          </a:p>
          <a:p>
            <a:endParaRPr lang="en-US" i="1">
              <a:latin typeface="Segoe UI Semilight"/>
              <a:cs typeface="Segoe UI Semilight"/>
            </a:endParaRPr>
          </a:p>
          <a:p>
            <a:endParaRPr lang="en-US" i="1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359161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Interaction with the core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25F1-CC8B-3B00-2A30-69979C804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04363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14300" indent="0">
              <a:buNone/>
            </a:pPr>
            <a:r>
              <a:rPr lang="en-US" sz="3200">
                <a:latin typeface="Segoe UI Semilight"/>
                <a:cs typeface="Segoe UI Semilight"/>
              </a:rPr>
              <a:t>1. During the bus module initialization:</a:t>
            </a:r>
            <a:endParaRPr lang="en-US"/>
          </a:p>
          <a:p>
            <a:pPr marL="614045" lvl="3">
              <a:buNone/>
            </a:pPr>
            <a:r>
              <a:rPr lang="en-US" sz="1800" err="1">
                <a:latin typeface="Segoe UI Semilight"/>
                <a:cs typeface="Segoe UI Semilight"/>
              </a:rPr>
              <a:t>bus_register</a:t>
            </a:r>
            <a:r>
              <a:rPr lang="en-US" sz="1800">
                <a:latin typeface="Segoe UI Semilight"/>
                <a:cs typeface="Segoe UI Semilight"/>
              </a:rPr>
              <a:t>(&amp;</a:t>
            </a:r>
            <a:r>
              <a:rPr lang="en-US" sz="1800" err="1">
                <a:latin typeface="Segoe UI Semilight"/>
                <a:cs typeface="Segoe UI Semilight"/>
              </a:rPr>
              <a:t>lsgfk_bus</a:t>
            </a:r>
            <a:r>
              <a:rPr lang="en-US" sz="1800">
                <a:latin typeface="Segoe UI Semilight"/>
                <a:cs typeface="Segoe UI Semilight"/>
              </a:rPr>
              <a:t>);</a:t>
            </a:r>
            <a:endParaRPr lang="en-US" sz="1800">
              <a:cs typeface="Segoe UI"/>
            </a:endParaRPr>
          </a:p>
          <a:p>
            <a:pPr marL="114300" indent="0">
              <a:buNone/>
            </a:pPr>
            <a:r>
              <a:rPr lang="en-US" sz="3200">
                <a:latin typeface="Segoe UI Semilight"/>
                <a:cs typeface="Segoe UI Semilight"/>
              </a:rPr>
              <a:t>2. During the bus module exit operation:</a:t>
            </a:r>
            <a:endParaRPr lang="en-US" sz="3200"/>
          </a:p>
          <a:p>
            <a:pPr marL="614045" lvl="3">
              <a:buNone/>
            </a:pPr>
            <a:r>
              <a:rPr lang="en-US" sz="1800" err="1">
                <a:latin typeface="Segoe UI Semilight"/>
                <a:cs typeface="Segoe UI Semilight"/>
              </a:rPr>
              <a:t>bus_unregister</a:t>
            </a:r>
            <a:r>
              <a:rPr lang="en-US" sz="1800">
                <a:latin typeface="Segoe UI Semilight"/>
                <a:cs typeface="Segoe UI Semilight"/>
              </a:rPr>
              <a:t>(&amp;</a:t>
            </a:r>
            <a:r>
              <a:rPr lang="en-US" sz="1800" err="1">
                <a:latin typeface="Segoe UI Semilight"/>
                <a:cs typeface="Segoe UI Semilight"/>
              </a:rPr>
              <a:t>lsgfk_bus</a:t>
            </a:r>
            <a:r>
              <a:rPr lang="en-US" sz="1800">
                <a:latin typeface="Segoe UI Semilight"/>
                <a:cs typeface="Segoe UI Semilight"/>
              </a:rPr>
              <a:t>);</a:t>
            </a:r>
            <a:endParaRPr lang="en-US" sz="1800">
              <a:cs typeface="Segoe UI"/>
            </a:endParaRPr>
          </a:p>
          <a:p>
            <a:pPr marL="114300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346838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A9B-2044-06EC-53AA-F29C90CB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96" y="194733"/>
            <a:ext cx="11018520" cy="553998"/>
          </a:xfrm>
        </p:spPr>
        <p:txBody>
          <a:bodyPr/>
          <a:lstStyle/>
          <a:p>
            <a:r>
              <a:rPr lang="en-US"/>
              <a:t>include/linux/</a:t>
            </a:r>
            <a:r>
              <a:rPr lang="en-US" err="1"/>
              <a:t>device.h</a:t>
            </a:r>
            <a:r>
              <a:rPr lang="en-US"/>
              <a:t> – </a:t>
            </a:r>
            <a:r>
              <a:rPr lang="en-US">
                <a:hlinkClick r:id="rId2"/>
              </a:rPr>
              <a:t>struct device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8ABDF-5E89-BB6A-6472-E9A263B2A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84" y="1371254"/>
            <a:ext cx="6463962" cy="3365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91972-6B0B-9373-91F9-040431514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601" y="3022414"/>
            <a:ext cx="3444066" cy="166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6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0098-A3BE-2167-A8F7-0D07ADCF5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device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75A1B-A6C1-80F7-07B7-880FC351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256246"/>
            <a:ext cx="10130367" cy="30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52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63" y="191203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Our Fake Bus – Device Register/Unregister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29D0F-B550-E35A-7CC4-611D70BA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63" y="775096"/>
            <a:ext cx="5630980" cy="431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74AA5-D740-487D-69E8-5997998F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78" y="745201"/>
            <a:ext cx="4154189" cy="60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134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1A9B-2044-06EC-53AA-F29C90CBF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596" y="194733"/>
            <a:ext cx="11018520" cy="553998"/>
          </a:xfrm>
        </p:spPr>
        <p:txBody>
          <a:bodyPr/>
          <a:lstStyle/>
          <a:p>
            <a:r>
              <a:rPr lang="en-US"/>
              <a:t>include/linux/device/</a:t>
            </a:r>
            <a:r>
              <a:rPr lang="en-US" err="1"/>
              <a:t>driver.h</a:t>
            </a:r>
            <a:r>
              <a:rPr lang="en-US"/>
              <a:t> – </a:t>
            </a:r>
            <a:r>
              <a:rPr lang="en-US">
                <a:hlinkClick r:id="rId2"/>
              </a:rPr>
              <a:t>struct </a:t>
            </a:r>
            <a:r>
              <a:rPr lang="en-US" err="1">
                <a:hlinkClick r:id="rId2"/>
              </a:rPr>
              <a:t>device_driver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1E76B2-983E-7EEB-FEFB-E3FFED844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" y="1184882"/>
            <a:ext cx="5767717" cy="3679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310CF4-01F0-6E98-6F01-086DDCB9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304" y="3429000"/>
            <a:ext cx="4363863" cy="14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7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63" y="207433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Our Fake Driver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ABDE4-350D-4B45-0820-312BDA35E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9" y="1029435"/>
            <a:ext cx="8432970" cy="38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05144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20133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Our Fake Driver (continued)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90EDB-E2EA-8914-3307-CD57164C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5" y="815385"/>
            <a:ext cx="4705624" cy="58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055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30" y="309034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Our Fake Bus – Driver Register/Unregister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BABB3A-1BCB-3610-4B0F-4704319F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863032"/>
            <a:ext cx="7924970" cy="4736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94A6E0-070F-2848-B447-D3F848C5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5677885"/>
            <a:ext cx="797577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23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4116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Our Fake Driver - probe()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1015A-4E7E-892D-024D-091DB2FCA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937" y="850424"/>
            <a:ext cx="3280721" cy="56927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550044-04F6-FB7C-BE39-45C594E339CC}"/>
              </a:ext>
            </a:extLst>
          </p:cNvPr>
          <p:cNvSpPr txBox="1"/>
          <p:nvPr/>
        </p:nvSpPr>
        <p:spPr>
          <a:xfrm>
            <a:off x="5752681" y="1251020"/>
            <a:ext cx="6245051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compat_iotl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support 32-bit user space running on a 64-bit machine.</a:t>
            </a:r>
          </a:p>
          <a:p>
            <a:pPr algn="l"/>
            <a:r>
              <a:rPr lang="en-US" altLang="zh-C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unlocked_iotl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: the “locked” version of ioctl() 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was removed in 2010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  <a:p>
            <a:pPr algn="l"/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https://lwn.net/Articles/119652/</a:t>
            </a:r>
            <a:endParaRPr lang="en-US" altLang="zh-C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altLang="zh-C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altLang="zh-C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compat_ioctl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and </a:t>
            </a:r>
            <a:r>
              <a:rPr lang="en-US" altLang="zh-C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unlucked_ioctl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() can share the same function, if all structures have their members naturally aligned.</a:t>
            </a:r>
          </a:p>
          <a:p>
            <a:pPr algn="l"/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    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6"/>
              </a:rPr>
              <a:t>https://www.kernel.org/doc/html/latest/driver-api/ioctl.html</a:t>
            </a:r>
            <a:endParaRPr lang="en-US" altLang="zh-C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endParaRPr lang="en-US" altLang="zh-C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D01A8-B5B1-3705-A964-E755CBEF0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9914" y="3201655"/>
            <a:ext cx="6043061" cy="252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1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0D7D-23C0-A57B-CC35-EC3198524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Our Fake Driver - remove() 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927B9-0EAF-38AD-2A59-56724636C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349756"/>
            <a:ext cx="6216088" cy="25164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DD1F6-632B-D506-C89B-2C1A1EA7F110}"/>
              </a:ext>
            </a:extLst>
          </p:cNvPr>
          <p:cNvSpPr txBox="1"/>
          <p:nvPr/>
        </p:nvSpPr>
        <p:spPr>
          <a:xfrm flipH="1">
            <a:off x="6958547" y="2044839"/>
            <a:ext cx="496884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à"/>
            </a:pPr>
            <a:r>
              <a:rPr lang="pt-BR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dev_info(&amp;dev-&gt;device, "Remove invoked\n");</a:t>
            </a:r>
          </a:p>
          <a:p>
            <a:pPr marL="285750" indent="-285750" algn="l">
              <a:buFont typeface="Wingdings" panose="05000000000000000000" pitchFamily="2" charset="2"/>
              <a:buChar char="à"/>
            </a:pPr>
            <a:endParaRPr lang="pt-BR" altLang="zh-CN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pt-BR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It’s better to use dev_*() if a “device” pointer is available, because dev_*() prints the device name.</a:t>
            </a:r>
            <a:endParaRPr lang="zh-CN" altLang="en-US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2240243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558177" cy="334860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 Dexuan Cui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- Worked on Xen during 2006~2014 at Intel, mainly on enabling VT-x (VMX).</a:t>
            </a:r>
          </a:p>
          <a:p>
            <a:r>
              <a:rPr lang="en-US">
                <a:latin typeface="Calibri"/>
                <a:cs typeface="Calibri"/>
              </a:rPr>
              <a:t>- Have been working at LSG on the Linux/FreeBSD Hyper-V drivers since then.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Worked on the FreeBSD Hyper-V drivers: enhanced the disk/network performance, ported the vPCI driver.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Implemented the Linux Hyper-V Sockets driver; implemented the suspend/resume ops for Linux </a:t>
            </a:r>
            <a:r>
              <a:rPr lang="en-US" sz="1800" err="1">
                <a:latin typeface="Calibri"/>
                <a:cs typeface="Calibri"/>
              </a:rPr>
              <a:t>VMBus</a:t>
            </a:r>
            <a:r>
              <a:rPr lang="en-US" sz="1800">
                <a:latin typeface="Calibri"/>
                <a:cs typeface="Calibri"/>
              </a:rPr>
              <a:t> state for Linux VM hibernation; co-maintain Hyper-V/Azure Core Drivers.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Implemented and maintain the Linux MANA VF NIC driver (drivers/net/ethernet/</a:t>
            </a:r>
            <a:r>
              <a:rPr lang="en-US" sz="1800" err="1">
                <a:latin typeface="Calibri"/>
                <a:cs typeface="Calibri"/>
              </a:rPr>
              <a:t>microsoft</a:t>
            </a:r>
            <a:r>
              <a:rPr lang="en-US" sz="1800">
                <a:latin typeface="Calibri"/>
                <a:cs typeface="Calibri"/>
              </a:rPr>
              <a:t>/mana/) with Haiyang Zhang. </a:t>
            </a:r>
          </a:p>
          <a:p>
            <a:pPr marL="514350" lvl="1" indent="-285750">
              <a:buFont typeface="Arial" panose="05000000000000000000" pitchFamily="2" charset="2"/>
              <a:buChar char="•"/>
            </a:pPr>
            <a:r>
              <a:rPr lang="en-US" sz="1800">
                <a:latin typeface="Calibri"/>
                <a:cs typeface="Calibri"/>
              </a:rPr>
              <a:t>Working on the Linux CVM kernel support (AMD SEV-SNP and Intel TDX).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36526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46010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How does device driver auto-loading work?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25F1-CC8B-3B00-2A30-69979C804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3348" y="1185831"/>
            <a:ext cx="11018520" cy="60324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14300" indent="0">
              <a:buNone/>
            </a:pPr>
            <a:r>
              <a:rPr lang="en-US" sz="2000">
                <a:latin typeface="Segoe UI Semilight"/>
                <a:cs typeface="Segoe UI Semilight"/>
              </a:rPr>
              <a:t>1. </a:t>
            </a:r>
            <a:r>
              <a:rPr lang="en-US" sz="2000" err="1">
                <a:latin typeface="Segoe UI Semilight"/>
                <a:cs typeface="Segoe UI Semilight"/>
              </a:rPr>
              <a:t>lsgfk_bus</a:t>
            </a:r>
            <a:r>
              <a:rPr lang="en-US" sz="2000">
                <a:latin typeface="Segoe UI Semilight"/>
                <a:cs typeface="Segoe UI Semilight"/>
              </a:rPr>
              <a:t> sends a udev message when a device is added.</a:t>
            </a:r>
            <a:endParaRPr lang="en-US" sz="2000"/>
          </a:p>
          <a:p>
            <a:pPr marL="114300" indent="0">
              <a:buNone/>
            </a:pPr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D8450E-979C-1F52-68D8-101AEBB1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93" y="1541283"/>
            <a:ext cx="5848541" cy="1220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A53A5-472E-1DB2-25B9-B277B28A1713}"/>
              </a:ext>
            </a:extLst>
          </p:cNvPr>
          <p:cNvSpPr txBox="1"/>
          <p:nvPr/>
        </p:nvSpPr>
        <p:spPr>
          <a:xfrm>
            <a:off x="413348" y="2914547"/>
            <a:ext cx="11053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/>
              <a:t>2. </a:t>
            </a:r>
            <a:r>
              <a:rPr lang="zh-CN" altLang="en-US" sz="2000"/>
              <a:t>systemd-udevd </a:t>
            </a:r>
            <a:r>
              <a:rPr lang="en-US" altLang="zh-CN" sz="2000"/>
              <a:t>receives the message via </a:t>
            </a:r>
            <a:r>
              <a:rPr lang="en-US" altLang="zh-CN" sz="1600" i="1"/>
              <a:t>socket(AF_NETLINK, SOCK_RAW, NETLINK_KOBJECT_UEVENT);</a:t>
            </a:r>
            <a:endParaRPr lang="zh-CN" altLang="en-US" sz="1600" i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B2CB75-8946-ABA6-7315-3D16F9A4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3422320"/>
            <a:ext cx="10981437" cy="282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4FFCA-E444-D4ED-9206-A2626F160BAA}"/>
              </a:ext>
            </a:extLst>
          </p:cNvPr>
          <p:cNvSpPr txBox="1"/>
          <p:nvPr/>
        </p:nvSpPr>
        <p:spPr>
          <a:xfrm>
            <a:off x="481626" y="3743054"/>
            <a:ext cx="6095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/usr/sbin/insmod -&gt; /bin/kmod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3AF195-5287-E346-7A34-8E6325BD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99" y="4050831"/>
            <a:ext cx="11090861" cy="2188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5A2F7C-6340-2DEB-B313-B9019AB1FF3A}"/>
              </a:ext>
            </a:extLst>
          </p:cNvPr>
          <p:cNvSpPr txBox="1"/>
          <p:nvPr/>
        </p:nvSpPr>
        <p:spPr>
          <a:xfrm>
            <a:off x="301629" y="764990"/>
            <a:ext cx="10353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$ </a:t>
            </a:r>
            <a:r>
              <a:rPr lang="zh-CN" altLang="en-US" b="1"/>
              <a:t>sudo insmod lsg_bus.ko</a:t>
            </a:r>
          </a:p>
        </p:txBody>
      </p:sp>
    </p:spTree>
    <p:extLst>
      <p:ext uri="{BB962C8B-B14F-4D97-AF65-F5344CB8AC3E}">
        <p14:creationId xmlns:p14="http://schemas.microsoft.com/office/powerpoint/2010/main" val="13999423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3518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How does device driver auto-loading work? (2)</a:t>
            </a:r>
            <a:endParaRPr lang="en-US" sz="32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580404-D5F8-9FFF-CBFF-8EE002D01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36" y="842003"/>
            <a:ext cx="5374825" cy="60159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F324DA-8733-A0F2-6BC4-D7D13796E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97066"/>
            <a:ext cx="4769146" cy="57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9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3518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How does device driver auto-loading work? (3)</a:t>
            </a:r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850D6-0DBF-3536-5C89-46BC7FD52E53}"/>
              </a:ext>
            </a:extLst>
          </p:cNvPr>
          <p:cNvSpPr txBox="1"/>
          <p:nvPr/>
        </p:nvSpPr>
        <p:spPr>
          <a:xfrm>
            <a:off x="363706" y="874751"/>
            <a:ext cx="8035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CN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How does ‘depmod’ generate the file </a:t>
            </a:r>
            <a:r>
              <a:rPr lang="en-US" altLang="zh-CN" sz="2000" i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modules.alias</a:t>
            </a:r>
            <a:r>
              <a:rPr lang="en-US" altLang="zh-CN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D21D1-C991-C1FD-79D2-8CC34258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291794"/>
            <a:ext cx="11356797" cy="420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B03FC-9269-CC8E-4605-0A242EA29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2036457"/>
            <a:ext cx="4154593" cy="1020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07946A-C5BA-B1FC-7B0A-F2D9FD7C8E37}"/>
              </a:ext>
            </a:extLst>
          </p:cNvPr>
          <p:cNvSpPr txBox="1"/>
          <p:nvPr/>
        </p:nvSpPr>
        <p:spPr>
          <a:xfrm>
            <a:off x="363706" y="1713322"/>
            <a:ext cx="609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CN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We add the info manually using MODULE_ALIAS: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C219E-CA31-6413-32D5-7705260F1B04}"/>
              </a:ext>
            </a:extLst>
          </p:cNvPr>
          <p:cNvSpPr txBox="1"/>
          <p:nvPr/>
        </p:nvSpPr>
        <p:spPr>
          <a:xfrm>
            <a:off x="427799" y="3175698"/>
            <a:ext cx="1144548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altLang="zh-CN" sz="1800" b="1">
                <a:latin typeface="Segoe UI Semilight" panose="020B0402040204020203" pitchFamily="34" charset="0"/>
                <a:cs typeface="Segoe UI Semilight" panose="020B0402040204020203" pitchFamily="34" charset="0"/>
              </a:rPr>
              <a:t>Can the info be automatically generated?</a:t>
            </a:r>
            <a:r>
              <a:rPr lang="en-US" altLang="zh-CN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 Yes, for in-tree divers, and some extra work is still required:</a:t>
            </a:r>
          </a:p>
          <a:p>
            <a:pPr marL="400050" indent="-285750">
              <a:buFont typeface="Arial" panose="020B0604020202020204" pitchFamily="34" charset="0"/>
              <a:buChar char="•"/>
            </a:pPr>
            <a:r>
              <a:rPr lang="en-US" altLang="zh-CN" sz="180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Convert the </a:t>
            </a:r>
            <a:r>
              <a:rPr lang="en-US" altLang="zh-CN">
                <a:latin typeface="Segoe UI Semilight" panose="020B0402040204020203" pitchFamily="34" charset="0"/>
                <a:cs typeface="Segoe UI Semilight" panose="020B0402040204020203" pitchFamily="34" charset="0"/>
              </a:rPr>
              <a:t>out-of-tree driver to an in-tree driver (copy the code, update Makefile/</a:t>
            </a:r>
            <a:r>
              <a:rPr lang="en-US" altLang="zh-CN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Kconfig</a:t>
            </a:r>
            <a:r>
              <a:rPr lang="en-US" altLang="zh-CN">
                <a:latin typeface="Segoe UI Semilight" panose="020B0402040204020203" pitchFamily="34" charset="0"/>
                <a:cs typeface="Segoe UI Semilight" panose="020B0402040204020203" pitchFamily="34" charset="0"/>
              </a:rPr>
              <a:t>, etc.)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cp -aux ~/class-projects/week13/ ~/linux/drivers/  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echo “obj-y += week13” &gt;&gt; ~/linux/drivers/Makefile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The last entry of </a:t>
            </a:r>
            <a:r>
              <a:rPr lang="en-US" altLang="zh-CN" sz="140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id_table</a:t>
            </a:r>
            <a:r>
              <a:rPr lang="en-US" altLang="zh-CN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 should be “{}”.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r>
              <a:rPr lang="en-US" altLang="zh-CN" sz="1400">
                <a:latin typeface="Segoe UI Semilight" panose="020B0402040204020203" pitchFamily="34" charset="0"/>
                <a:cs typeface="Segoe UI Semilight" panose="020B0402040204020203" pitchFamily="34" charset="0"/>
              </a:rPr>
              <a:t>Replace MODULE_ALIAS with MODULE_DEVICE_TABLE.</a:t>
            </a: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altLang="zh-CN" sz="14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857250" lvl="1" indent="-285750">
              <a:buFont typeface="Arial" panose="020B0604020202020204" pitchFamily="34" charset="0"/>
              <a:buChar char="•"/>
            </a:pPr>
            <a:endParaRPr lang="en-US" altLang="zh-CN" sz="14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00050" indent="-285750">
              <a:buFont typeface="Arial" panose="020B0604020202020204" pitchFamily="34" charset="0"/>
              <a:buChar char="•"/>
            </a:pPr>
            <a:endParaRPr lang="en-US" altLang="zh-CN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114300" indent="0" algn="ctr">
              <a:buNone/>
            </a:pPr>
            <a:endParaRPr lang="en-US" altLang="zh-CN" sz="18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75416-0272-92CD-9408-9355A53155B3}"/>
              </a:ext>
            </a:extLst>
          </p:cNvPr>
          <p:cNvSpPr txBox="1"/>
          <p:nvPr/>
        </p:nvSpPr>
        <p:spPr>
          <a:xfrm>
            <a:off x="470132" y="5053469"/>
            <a:ext cx="1098526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Update </a:t>
            </a:r>
            <a:r>
              <a:rPr lang="zh-CN" altLang="en-US">
                <a:hlinkClick r:id="rId4"/>
              </a:rPr>
              <a:t>scripts/mod/file2alias.c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cd ~/linux;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wget</a:t>
            </a:r>
            <a:r>
              <a:rPr lang="en-US" altLang="zh-CN"/>
              <a:t> </a:t>
            </a:r>
            <a:r>
              <a:rPr lang="en-US" altLang="zh-CN" sz="1100">
                <a:hlinkClick r:id="rId5"/>
              </a:rPr>
              <a:t>https://raw.githubusercontent.com/dcui/kernel-examples/master/Week13-in-tree-driver/0001-convert-the-driver-into-an-in-tree-driver.patch</a:t>
            </a:r>
            <a:endParaRPr lang="en-US" altLang="zh-CN" sz="11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patch –p1 &lt;</a:t>
            </a:r>
            <a:r>
              <a:rPr lang="en-US" altLang="zh-CN" sz="1100"/>
              <a:t> 0001-convert-the-driver-into-an-in-tree-driver.patch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make -j3 &amp;&amp; sudo make </a:t>
            </a:r>
            <a:r>
              <a:rPr lang="en-US" altLang="zh-CN" sz="1400" err="1"/>
              <a:t>modules_install</a:t>
            </a:r>
            <a:r>
              <a:rPr lang="en-US" altLang="zh-CN" sz="1400"/>
              <a:t> &amp;&amp; sudo make install</a:t>
            </a:r>
            <a:endParaRPr lang="zh-CN" altLang="en-US" sz="14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6CB0DE-AC6A-78D0-E4E1-B0A29862D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9629" y="3805796"/>
            <a:ext cx="4282204" cy="11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02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3518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How does device driver auto-loading work? (4)</a:t>
            </a:r>
            <a:endParaRPr lang="en-US" sz="3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75416-0272-92CD-9408-9355A53155B3}"/>
              </a:ext>
            </a:extLst>
          </p:cNvPr>
          <p:cNvSpPr txBox="1"/>
          <p:nvPr/>
        </p:nvSpPr>
        <p:spPr>
          <a:xfrm>
            <a:off x="360066" y="745961"/>
            <a:ext cx="10985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Update </a:t>
            </a:r>
            <a:r>
              <a:rPr lang="zh-CN" altLang="en-US">
                <a:hlinkClick r:id="rId2"/>
              </a:rPr>
              <a:t>scripts/mod/file2alias.c</a:t>
            </a:r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05DA3-7E16-9E5A-221B-97CAE665C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189567"/>
            <a:ext cx="4298527" cy="54515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A05E00-4508-010C-78C4-703442878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69" y="1175834"/>
            <a:ext cx="6106217" cy="546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15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3518"/>
            <a:ext cx="11018520" cy="492443"/>
          </a:xfrm>
        </p:spPr>
        <p:txBody>
          <a:bodyPr/>
          <a:lstStyle/>
          <a:p>
            <a:r>
              <a:rPr lang="en-US" sz="3200">
                <a:cs typeface="Segoe UI"/>
              </a:rPr>
              <a:t>How does device driver auto-loading work? (5)</a:t>
            </a:r>
            <a:endParaRPr lang="en-US" sz="3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2F9B5-69F9-3AE2-035C-42E9823F160A}"/>
              </a:ext>
            </a:extLst>
          </p:cNvPr>
          <p:cNvSpPr txBox="1"/>
          <p:nvPr/>
        </p:nvSpPr>
        <p:spPr>
          <a:xfrm>
            <a:off x="59265" y="845235"/>
            <a:ext cx="1078230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make -j3 &amp;&amp; sudo make </a:t>
            </a:r>
            <a:r>
              <a:rPr lang="en-US" altLang="zh-CN" sz="1400" err="1"/>
              <a:t>modules_install</a:t>
            </a:r>
            <a:r>
              <a:rPr lang="en-US" altLang="zh-CN" sz="1400"/>
              <a:t> &amp;&amp; sudo make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i="1"/>
              <a:t>drivers/week13/</a:t>
            </a:r>
            <a:r>
              <a:rPr lang="en-US" altLang="zh-CN" sz="1400" i="1" err="1"/>
              <a:t>lsg_fake_device_drv.mod.c</a:t>
            </a:r>
            <a:r>
              <a:rPr lang="en-US" altLang="zh-CN" sz="1400"/>
              <a:t>: </a:t>
            </a:r>
            <a:r>
              <a:rPr lang="en-US" altLang="zh-CN" sz="1400" b="1"/>
              <a:t>MODULE_ALIAS("lsgfkbus:1");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/lib/modules/5.16.20-lsg-class-debug+/</a:t>
            </a:r>
            <a:r>
              <a:rPr lang="en-US" altLang="zh-CN" sz="1400" b="1" err="1"/>
              <a:t>modules.alias</a:t>
            </a:r>
            <a:r>
              <a:rPr lang="en-US" altLang="zh-CN" sz="1400"/>
              <a:t>: </a:t>
            </a:r>
            <a:r>
              <a:rPr lang="en-US" altLang="zh-CN" sz="1400" b="1" i="1"/>
              <a:t>alias lsgfkbus:1</a:t>
            </a:r>
            <a:r>
              <a:rPr lang="en-US" altLang="zh-CN" sz="1400" i="1"/>
              <a:t> </a:t>
            </a:r>
            <a:r>
              <a:rPr lang="en-US" altLang="zh-CN" sz="1400" i="1" err="1"/>
              <a:t>lsg_fake_device_drv</a:t>
            </a: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i="1"/>
              <a:t>/lib/modules/5.16.20-lsg-class-debug+/</a:t>
            </a:r>
            <a:r>
              <a:rPr lang="en-US" altLang="zh-CN" sz="1400" b="1" i="1" err="1"/>
              <a:t>modules.dep</a:t>
            </a:r>
            <a:r>
              <a:rPr lang="en-US" altLang="zh-CN" sz="1400" i="1" err="1"/>
              <a:t>:kernel</a:t>
            </a:r>
            <a:r>
              <a:rPr lang="en-US" altLang="zh-CN" sz="1400" i="1"/>
              <a:t>/drivers/week13/</a:t>
            </a:r>
            <a:r>
              <a:rPr lang="en-US" altLang="zh-CN" sz="1400" i="1" err="1"/>
              <a:t>lsg_fake_device_drv.ko</a:t>
            </a:r>
            <a:r>
              <a:rPr lang="en-US" altLang="zh-CN" sz="1400" i="1"/>
              <a:t>: kernel/drivers/week13/</a:t>
            </a:r>
            <a:r>
              <a:rPr lang="en-US" altLang="zh-CN" sz="1400" i="1" err="1"/>
              <a:t>lsg_bus.ko</a:t>
            </a: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i="1"/>
              <a:t>/lib/modules/5.16.20-lsg-class-debug+/</a:t>
            </a:r>
            <a:r>
              <a:rPr lang="en-US" altLang="zh-CN" sz="1400" b="1" i="1" err="1"/>
              <a:t>modules.order</a:t>
            </a:r>
            <a:r>
              <a:rPr lang="en-US" altLang="zh-CN" sz="1400" i="1" err="1"/>
              <a:t>:kernel</a:t>
            </a:r>
            <a:r>
              <a:rPr lang="en-US" altLang="zh-CN" sz="1400" i="1"/>
              <a:t>/drivers/week13/</a:t>
            </a:r>
            <a:r>
              <a:rPr lang="en-US" altLang="zh-CN" sz="1400" i="1" err="1"/>
              <a:t>lsg_bus.ko</a:t>
            </a: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 i="1"/>
              <a:t>/lib/modules/5.16.20-lsg-class-debug+/</a:t>
            </a:r>
            <a:r>
              <a:rPr lang="en-US" altLang="zh-CN" sz="1400" b="1" i="1" err="1"/>
              <a:t>modules.order</a:t>
            </a:r>
            <a:r>
              <a:rPr lang="en-US" altLang="zh-CN" sz="1400" i="1" err="1"/>
              <a:t>:kernel</a:t>
            </a:r>
            <a:r>
              <a:rPr lang="en-US" altLang="zh-CN" sz="1400" i="1"/>
              <a:t>/drivers/week13/</a:t>
            </a:r>
            <a:r>
              <a:rPr lang="en-US" altLang="zh-CN" sz="1400" i="1" err="1"/>
              <a:t>lsg_fake_device_drv.ko</a:t>
            </a:r>
            <a:endParaRPr lang="en-US" altLang="zh-CN" sz="1400" i="1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400" i="1" u="sn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507CC-841B-E637-CAED-CD356E6B1CFD}"/>
              </a:ext>
            </a:extLst>
          </p:cNvPr>
          <p:cNvSpPr txBox="1"/>
          <p:nvPr/>
        </p:nvSpPr>
        <p:spPr>
          <a:xfrm>
            <a:off x="526627" y="3077747"/>
            <a:ext cx="1125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/>
              <a:t>sudo insmod /lib/modules/5.16.20-lsg-class-debug+/kernel/drivers/week13/lsg_bus.k</a:t>
            </a:r>
            <a:r>
              <a:rPr lang="en-US" altLang="zh-CN" sz="1600"/>
              <a:t>o (or “modprobe </a:t>
            </a:r>
            <a:r>
              <a:rPr lang="en-US" altLang="zh-CN" sz="1600" err="1"/>
              <a:t>lsg_bus</a:t>
            </a:r>
            <a:r>
              <a:rPr lang="en-US" altLang="zh-CN" sz="1600"/>
              <a:t>)”</a:t>
            </a:r>
            <a:endParaRPr lang="zh-CN" alt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E2D62-A495-1EF4-6EA3-F5754147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09" y="3416301"/>
            <a:ext cx="6079190" cy="3240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D6152B-BC11-958A-37FD-2AC801D5E940}"/>
              </a:ext>
            </a:extLst>
          </p:cNvPr>
          <p:cNvSpPr txBox="1"/>
          <p:nvPr/>
        </p:nvSpPr>
        <p:spPr>
          <a:xfrm>
            <a:off x="7370233" y="460163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zh-CN" alt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A6244-DEF0-D6F6-9D40-E43E2FEC2444}"/>
              </a:ext>
            </a:extLst>
          </p:cNvPr>
          <p:cNvCxnSpPr>
            <a:cxnSpLocks/>
          </p:cNvCxnSpPr>
          <p:nvPr/>
        </p:nvCxnSpPr>
        <p:spPr>
          <a:xfrm>
            <a:off x="6955367" y="4622800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4DB0D4-49C1-FA26-EE43-81D4820C4F33}"/>
              </a:ext>
            </a:extLst>
          </p:cNvPr>
          <p:cNvSpPr txBox="1"/>
          <p:nvPr/>
        </p:nvSpPr>
        <p:spPr>
          <a:xfrm>
            <a:off x="6781674" y="4444996"/>
            <a:ext cx="46356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 the </a:t>
            </a:r>
            <a:r>
              <a:rPr lang="en-US" altLang="zh-CN" sz="1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lsg_fake_device_driver</a:t>
            </a:r>
            <a:r>
              <a:rPr lang="en-US" altLang="zh-CN"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 is automatically loaded.</a:t>
            </a:r>
            <a:endParaRPr lang="zh-CN" altLang="en-US" sz="1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13072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8522A-52B0-7A53-7EA0-5369C005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3518"/>
            <a:ext cx="11018520" cy="369332"/>
          </a:xfrm>
        </p:spPr>
        <p:txBody>
          <a:bodyPr/>
          <a:lstStyle/>
          <a:p>
            <a:r>
              <a:rPr lang="en-US" sz="2400">
                <a:cs typeface="Segoe UI"/>
              </a:rPr>
              <a:t>An interesting race condition between device discovery and driver auto-loading</a:t>
            </a:r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2F9B5-69F9-3AE2-035C-42E9823F160A}"/>
              </a:ext>
            </a:extLst>
          </p:cNvPr>
          <p:cNvSpPr txBox="1"/>
          <p:nvPr/>
        </p:nvSpPr>
        <p:spPr>
          <a:xfrm>
            <a:off x="59265" y="853701"/>
            <a:ext cx="107823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A VM has 4 Hyper-V </a:t>
            </a:r>
            <a:r>
              <a:rPr lang="en-US" altLang="zh-CN" sz="1400" err="1"/>
              <a:t>vNICs</a:t>
            </a:r>
            <a:r>
              <a:rPr lang="en-US" altLang="zh-CN" sz="1400"/>
              <a:t> (A, B, C, D): usually the interface names are eth0, </a:t>
            </a:r>
            <a:r>
              <a:rPr lang="en-US" altLang="zh-CN" sz="1400" b="1"/>
              <a:t>eth1, eth2 </a:t>
            </a:r>
            <a:r>
              <a:rPr lang="en-US" altLang="zh-CN" sz="1400"/>
              <a:t>and eth3.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Sometimes the names can be eth0, </a:t>
            </a:r>
            <a:r>
              <a:rPr lang="en-US" altLang="zh-CN" sz="1400" b="1"/>
              <a:t>eth2, eth1, </a:t>
            </a:r>
            <a:r>
              <a:rPr lang="en-US" altLang="zh-CN" sz="1400"/>
              <a:t>eth3.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The host offers the </a:t>
            </a:r>
            <a:r>
              <a:rPr lang="en-US" altLang="zh-CN" sz="1400" err="1"/>
              <a:t>vNICs</a:t>
            </a:r>
            <a:r>
              <a:rPr lang="en-US" altLang="zh-CN" sz="1400"/>
              <a:t> to the VM in order, and Linux hv_vmbus detects the </a:t>
            </a:r>
            <a:r>
              <a:rPr lang="en-US" altLang="zh-CN" sz="1400" err="1"/>
              <a:t>vNICs</a:t>
            </a:r>
            <a:r>
              <a:rPr lang="en-US" altLang="zh-CN" sz="1400"/>
              <a:t> in order.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hv_netvsc already uses PROBE_FORCE_SYNCHRONOUS.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6152B-BC11-958A-37FD-2AC801D5E940}"/>
              </a:ext>
            </a:extLst>
          </p:cNvPr>
          <p:cNvSpPr txBox="1"/>
          <p:nvPr/>
        </p:nvSpPr>
        <p:spPr>
          <a:xfrm>
            <a:off x="7370233" y="4601633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zh-CN" alt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A6244-DEF0-D6F6-9D40-E43E2FEC2444}"/>
              </a:ext>
            </a:extLst>
          </p:cNvPr>
          <p:cNvCxnSpPr>
            <a:cxnSpLocks/>
          </p:cNvCxnSpPr>
          <p:nvPr/>
        </p:nvCxnSpPr>
        <p:spPr>
          <a:xfrm>
            <a:off x="6955367" y="4622800"/>
            <a:ext cx="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C0A41DB-5D04-7AD5-EA6E-3AC059B63066}"/>
              </a:ext>
            </a:extLst>
          </p:cNvPr>
          <p:cNvSpPr txBox="1"/>
          <p:nvPr/>
        </p:nvSpPr>
        <p:spPr>
          <a:xfrm>
            <a:off x="59265" y="1970207"/>
            <a:ext cx="110185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How does this happen?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hv_vmbus driver detects A and B, and just saves them in a list, and no device probing happens.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systemd-udev notices these new devices and starts to load hv_netvsc.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hv_netvsc probes A, and assigns “eth0” to it.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hv_vmbus detects C. Since hv_netvsc is already loaded, hv_vmbus synchronously binds C to hv_netvsc, so </a:t>
            </a:r>
            <a:r>
              <a:rPr lang="en-US" altLang="zh-CN" sz="1400" b="1"/>
              <a:t>C gets “eth1”.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hv_netvsc probes B, and</a:t>
            </a:r>
            <a:r>
              <a:rPr lang="en-US" altLang="zh-CN" sz="1400" b="1"/>
              <a:t> B gets “eth2”.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1400"/>
              <a:t>hv_vmbus detects D, and binds D to hv_netvsc, and D gets “eth3”.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8FBC90-C0A7-A9E1-32DA-15B071AC135D}"/>
              </a:ext>
            </a:extLst>
          </p:cNvPr>
          <p:cNvSpPr txBox="1"/>
          <p:nvPr/>
        </p:nvSpPr>
        <p:spPr>
          <a:xfrm>
            <a:off x="108047" y="3918635"/>
            <a:ext cx="10684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400"/>
              <a:t>Workaround:  CONFIG_HYPERV_NET=y or use other mechanisms to identify the </a:t>
            </a:r>
            <a:r>
              <a:rPr lang="en-US" altLang="zh-CN" sz="1400" err="1"/>
              <a:t>vNICs</a:t>
            </a:r>
            <a:r>
              <a:rPr lang="en-US" altLang="zh-CN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064325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559C-BAB5-CAE9-FDC0-EFB98304F8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2" y="457200"/>
            <a:ext cx="11151453" cy="369332"/>
          </a:xfrm>
        </p:spPr>
        <p:txBody>
          <a:bodyPr/>
          <a:lstStyle/>
          <a:p>
            <a:r>
              <a:rPr lang="en-US" sz="2400"/>
              <a:t>Lab: Analyze how Linux hv_vmbus registers devices and drivers.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74589-A3D3-B6DD-8AE3-4B4689F51231}"/>
              </a:ext>
            </a:extLst>
          </p:cNvPr>
          <p:cNvSpPr txBox="1"/>
          <p:nvPr/>
        </p:nvSpPr>
        <p:spPr>
          <a:xfrm>
            <a:off x="447777" y="995991"/>
            <a:ext cx="106331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drivers/hv/vmbus_drv.c: </a:t>
            </a:r>
            <a:r>
              <a:rPr lang="en-US" altLang="zh-CN" err="1"/>
              <a:t>hv_acpi_init</a:t>
            </a:r>
            <a:r>
              <a:rPr lang="en-US" altLang="zh-CN"/>
              <a:t>() </a:t>
            </a:r>
            <a:r>
              <a:rPr lang="en-US" altLang="zh-CN">
                <a:sym typeface="Wingdings" panose="05000000000000000000" pitchFamily="2" charset="2"/>
              </a:rPr>
              <a:t> vmbus_bus_init()  </a:t>
            </a:r>
            <a:r>
              <a:rPr lang="en-US" altLang="zh-CN" err="1">
                <a:sym typeface="Wingdings" panose="05000000000000000000" pitchFamily="2" charset="2"/>
              </a:rPr>
              <a:t>bus_register</a:t>
            </a:r>
            <a:r>
              <a:rPr lang="en-US" altLang="zh-CN">
                <a:sym typeface="Wingdings" panose="05000000000000000000" pitchFamily="2" charset="2"/>
              </a:rPr>
              <a:t>(&amp;</a:t>
            </a:r>
            <a:r>
              <a:rPr lang="en-US" altLang="zh-CN" err="1">
                <a:sym typeface="Wingdings" panose="05000000000000000000" pitchFamily="2" charset="2"/>
              </a:rPr>
              <a:t>hv_bus</a:t>
            </a:r>
            <a:r>
              <a:rPr lang="en-US" altLang="zh-CN">
                <a:sym typeface="Wingdings" panose="05000000000000000000" pitchFamily="2" charset="2"/>
              </a:rPr>
              <a:t>)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altLang="zh-CN"/>
              <a:t>drivers/hv/channel_mgmt.c: vmbus_onoffer() </a:t>
            </a:r>
            <a:r>
              <a:rPr lang="da-DK" altLang="zh-CN">
                <a:sym typeface="Wingdings" panose="05000000000000000000" pitchFamily="2" charset="2"/>
              </a:rPr>
              <a:t> vmbus_process_offer()  vmbus_add_channel_work()  </a:t>
            </a:r>
            <a:r>
              <a:rPr lang="en-US" altLang="zh-CN"/>
              <a:t>vmbus_device_register() </a:t>
            </a:r>
            <a:r>
              <a:rPr lang="en-US" altLang="zh-CN">
                <a:sym typeface="Wingdings" panose="05000000000000000000" pitchFamily="2" charset="2"/>
              </a:rPr>
              <a:t> device_register()</a:t>
            </a:r>
            <a:endParaRPr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drivers/hv/vmbus_drv.c: __</a:t>
            </a:r>
            <a:r>
              <a:rPr lang="en-US" altLang="zh-CN" err="1"/>
              <a:t>vmbus_driver_register</a:t>
            </a:r>
            <a:r>
              <a:rPr lang="en-US" altLang="zh-CN"/>
              <a:t>() </a:t>
            </a:r>
            <a:r>
              <a:rPr lang="en-US" altLang="zh-CN">
                <a:sym typeface="Wingdings" panose="05000000000000000000" pitchFamily="2" charset="2"/>
              </a:rPr>
              <a:t> driver_register()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drivers/hv/vmbus_drv.c: examine how </a:t>
            </a:r>
            <a:r>
              <a:rPr lang="en-US" altLang="zh-CN" err="1"/>
              <a:t>vmbus_dev_groups</a:t>
            </a:r>
            <a:r>
              <a:rPr lang="en-US" altLang="zh-CN"/>
              <a:t>, </a:t>
            </a:r>
            <a:r>
              <a:rPr lang="en-US" altLang="zh-CN" err="1"/>
              <a:t>vmbus_drv_groups</a:t>
            </a:r>
            <a:r>
              <a:rPr lang="en-US" altLang="zh-CN"/>
              <a:t> and </a:t>
            </a:r>
            <a:r>
              <a:rPr lang="en-US" altLang="zh-CN" err="1"/>
              <a:t>vmbus_bus_groups</a:t>
            </a:r>
            <a:r>
              <a:rPr lang="en-US" altLang="zh-CN"/>
              <a:t> expose the related info via sysfs.</a:t>
            </a:r>
          </a:p>
        </p:txBody>
      </p:sp>
    </p:spTree>
    <p:extLst>
      <p:ext uri="{BB962C8B-B14F-4D97-AF65-F5344CB8AC3E}">
        <p14:creationId xmlns:p14="http://schemas.microsoft.com/office/powerpoint/2010/main" val="18037566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4BB8B-D3AF-2DAD-DB63-A1F4A9D3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12" y="5123816"/>
            <a:ext cx="10515600" cy="923330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B1A95C-0722-1EB7-A324-6F87EC500C91}"/>
              </a:ext>
            </a:extLst>
          </p:cNvPr>
          <p:cNvSpPr txBox="1">
            <a:spLocks/>
          </p:cNvSpPr>
          <p:nvPr/>
        </p:nvSpPr>
        <p:spPr>
          <a:xfrm>
            <a:off x="844550" y="880599"/>
            <a:ext cx="9109784" cy="923330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822934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C3BD-3BFF-40F7-596C-991FB82E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Next Week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96866C1-0D26-1C41-9BA7-4F2F97420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10324854" cy="526297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altLang="zh-CN" sz="2800" b="1">
                <a:solidFill>
                  <a:srgbClr val="000000"/>
                </a:solidFill>
                <a:cs typeface="Segoe UI"/>
              </a:rPr>
              <a:t>Part 9: Observability &amp; Tracing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Clr>
                <a:srgbClr val="1A1A1A"/>
              </a:buClr>
              <a:buFont typeface="Arial" panose="05000000000000000000" pitchFamily="2" charset="2"/>
              <a:buChar char="•"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Please complete the lab work ~/class-projects/week8.</a:t>
            </a:r>
          </a:p>
          <a:p>
            <a:pPr>
              <a:buClr>
                <a:srgbClr val="1A1A1A"/>
              </a:buClr>
            </a:pPr>
            <a:r>
              <a:rPr lang="en-US" sz="2400"/>
              <a:t>(</a:t>
            </a:r>
            <a:r>
              <a:rPr lang="en-US" sz="2000"/>
              <a:t>Please also check </a:t>
            </a:r>
            <a:r>
              <a:rPr lang="en-US" altLang="zh-CN" sz="2000"/>
              <a:t>~/class-projects/week11 for driver registration, and ~/class-projects/week13 for character device</a:t>
            </a:r>
            <a:r>
              <a:rPr lang="en-US" altLang="zh-CN" sz="2400"/>
              <a:t>)</a:t>
            </a:r>
            <a:endParaRPr lang="en-US" sz="2400"/>
          </a:p>
          <a:p>
            <a:pPr>
              <a:buClr>
                <a:srgbClr val="1A1A1A"/>
              </a:buClr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rgbClr val="1A1A1A"/>
              </a:buClr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Please provide feedback: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https://aka.ms/AzureAdvanced/feedback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3921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Instructor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>
                <a:latin typeface="Calibri"/>
                <a:cs typeface="Calibri"/>
              </a:rPr>
              <a:t> Steven French</a:t>
            </a:r>
            <a:endParaRPr lang="en-US"/>
          </a:p>
          <a:p>
            <a:r>
              <a:rPr lang="en-US">
                <a:latin typeface="Calibri"/>
                <a:cs typeface="Calibri"/>
              </a:rPr>
              <a:t>-    Original author, and maintainer of the Linux SMB3 network filesystem client (</a:t>
            </a:r>
            <a:r>
              <a:rPr lang="en-US" err="1">
                <a:latin typeface="Calibri"/>
                <a:cs typeface="Calibri"/>
              </a:rPr>
              <a:t>cifs.ko</a:t>
            </a:r>
            <a:r>
              <a:rPr lang="en-US">
                <a:latin typeface="Calibri"/>
                <a:cs typeface="Calibri"/>
              </a:rPr>
              <a:t>), one of the more active Linux filesystems, and also co-maintainer of the new kernel server (</a:t>
            </a:r>
            <a:r>
              <a:rPr lang="en-US" err="1">
                <a:latin typeface="Calibri"/>
                <a:cs typeface="Calibri"/>
              </a:rPr>
              <a:t>ksmbd</a:t>
            </a:r>
            <a:r>
              <a:rPr lang="en-US">
                <a:latin typeface="Calibri"/>
                <a:cs typeface="Calibri"/>
              </a:rPr>
              <a:t>).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Member of the Samba team (and original author of the 'net' utility)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Work in the Azure Files team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Formerly was File Systems Architect at the IBM Linux Technology Center</a:t>
            </a:r>
          </a:p>
          <a:p>
            <a:pPr marL="457200" indent="-457200">
              <a:buFontTx/>
              <a:buChar char="-"/>
            </a:pPr>
            <a:r>
              <a:rPr lang="en-US">
                <a:latin typeface="Calibri"/>
                <a:cs typeface="Calibri"/>
              </a:rPr>
              <a:t>Rice University (Bachelors CS, Masters Computer Engineering)</a:t>
            </a:r>
          </a:p>
        </p:txBody>
      </p:sp>
    </p:spTree>
    <p:extLst>
      <p:ext uri="{BB962C8B-B14F-4D97-AF65-F5344CB8AC3E}">
        <p14:creationId xmlns:p14="http://schemas.microsoft.com/office/powerpoint/2010/main" val="23959331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D3D6-25E2-2C2C-03F4-C2609D52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Course Coordinator - </a:t>
            </a:r>
            <a:r>
              <a:rPr lang="en-US">
                <a:ea typeface="+mj-lt"/>
                <a:cs typeface="+mj-lt"/>
              </a:rPr>
              <a:t>Dr. K Y Srinivasan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EA32-2309-B5A2-B194-3FD055A5EA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8273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UI Semilight"/>
                <a:cs typeface="Segoe UI Semilight"/>
              </a:rPr>
              <a:t>• Distinguished Engineer - Microsoft Corporation</a:t>
            </a:r>
            <a:endParaRPr lang="en-US" sz="2000">
              <a:latin typeface="+mn-lt"/>
              <a:cs typeface="+mn-cs"/>
            </a:endParaRP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 Semilight"/>
                <a:cs typeface="Segoe UI Semilight"/>
              </a:rPr>
              <a:t>Original author of most of the Linux enlightenments for Hyper-V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 Semilight"/>
                <a:cs typeface="Segoe UI Semilight"/>
              </a:rPr>
              <a:t>Founded LSG </a:t>
            </a:r>
          </a:p>
          <a:p>
            <a:r>
              <a:rPr lang="en-US">
                <a:latin typeface="Segoe UI Semilight"/>
                <a:cs typeface="Segoe UI Semilight"/>
              </a:rPr>
              <a:t>• Distinguished Engineer - Novell Inc.</a:t>
            </a:r>
          </a:p>
          <a:p>
            <a:pPr lvl="1"/>
            <a:r>
              <a:rPr lang="en-US" sz="1200">
                <a:latin typeface="Segoe UI Semilight"/>
                <a:cs typeface="Segoe UI Semilight"/>
              </a:rPr>
              <a:t>• Chief Architect Of the Next Generation 64-bit NetWare platform – Modesto</a:t>
            </a:r>
            <a:r>
              <a:rPr lang="en-US" sz="800">
                <a:latin typeface="Segoe UI Semilight"/>
                <a:cs typeface="Segoe UI Semilight"/>
              </a:rPr>
              <a:t> </a:t>
            </a:r>
            <a:endParaRPr lang="en-US" sz="1600">
              <a:latin typeface="Segoe UI"/>
              <a:cs typeface="Segoe UI"/>
            </a:endParaRPr>
          </a:p>
          <a:p>
            <a:pPr lvl="1"/>
            <a:r>
              <a:rPr lang="en-US" sz="1200">
                <a:latin typeface="Segoe UI Semilight"/>
                <a:cs typeface="Segoe UI Semilight"/>
              </a:rPr>
              <a:t>• Developed the infrastructure to run Enlightened Windows on the Xen Hypervisor</a:t>
            </a:r>
          </a:p>
          <a:p>
            <a:r>
              <a:rPr lang="en-US">
                <a:latin typeface="Segoe UI Semilight"/>
                <a:cs typeface="Segoe UI Semilight"/>
              </a:rPr>
              <a:t>• Distinguished Engineer - AT&amp;T  Bell Laboratories</a:t>
            </a:r>
            <a:endParaRPr lang="en-US">
              <a:cs typeface="Segoe UI"/>
            </a:endParaRPr>
          </a:p>
          <a:p>
            <a:pPr lvl="1"/>
            <a:r>
              <a:rPr lang="en-US" sz="1600">
                <a:latin typeface="Segoe UI Semilight"/>
                <a:cs typeface="Segoe UI Semilight"/>
              </a:rPr>
              <a:t>• Chief Architect of the System V multiprocessing Release</a:t>
            </a:r>
            <a:endParaRPr lang="en-US" sz="1600">
              <a:cs typeface="Segoe UI"/>
            </a:endParaRPr>
          </a:p>
          <a:p>
            <a:pPr lvl="1"/>
            <a:r>
              <a:rPr lang="en-US" sz="1600">
                <a:latin typeface="Segoe UI Semilight"/>
                <a:cs typeface="Segoe UI Semilight"/>
              </a:rPr>
              <a:t>• Developed the first fully preemptible Unix Kernel</a:t>
            </a:r>
            <a:endParaRPr lang="en-US" sz="1600">
              <a:cs typeface="Segoe UI"/>
            </a:endParaRPr>
          </a:p>
          <a:p>
            <a:r>
              <a:rPr lang="en-US">
                <a:latin typeface="Segoe UI Semilight"/>
                <a:cs typeface="Segoe UI Semilight"/>
              </a:rPr>
              <a:t>• Active innovator in the areas of Virtualization &amp; Operating Systems</a:t>
            </a:r>
            <a:endParaRPr lang="en-US"/>
          </a:p>
          <a:p>
            <a:pPr lvl="1"/>
            <a:r>
              <a:rPr lang="en-US" sz="1600">
                <a:latin typeface="Segoe UI Semilight"/>
                <a:cs typeface="Segoe UI Semilight"/>
              </a:rPr>
              <a:t>•</a:t>
            </a:r>
            <a:r>
              <a:rPr lang="en-US" sz="1600" u="sng">
                <a:latin typeface="Segoe UI Semilight"/>
                <a:cs typeface="Segoe UI Semilight"/>
                <a:hlinkClick r:id="rId3"/>
              </a:rPr>
              <a:t>https://scholar.google.com/</a:t>
            </a:r>
            <a:r>
              <a:rPr lang="en-US" sz="1600" u="sng" err="1">
                <a:latin typeface="Segoe UI Semilight"/>
                <a:cs typeface="Segoe UI Semilight"/>
                <a:hlinkClick r:id="rId3"/>
              </a:rPr>
              <a:t>citations?user</a:t>
            </a:r>
            <a:r>
              <a:rPr lang="en-US" sz="1600" u="sng">
                <a:latin typeface="Segoe UI Semilight"/>
                <a:cs typeface="Segoe UI Semilight"/>
                <a:hlinkClick r:id="rId3"/>
              </a:rPr>
              <a:t>=</a:t>
            </a:r>
            <a:r>
              <a:rPr lang="en-US" sz="1600" u="sng" err="1">
                <a:latin typeface="Segoe UI Semilight"/>
                <a:cs typeface="Segoe UI Semilight"/>
                <a:hlinkClick r:id="rId3"/>
              </a:rPr>
              <a:t>fTMnNPsAAAAJ&amp;hl</a:t>
            </a:r>
            <a:r>
              <a:rPr lang="en-US" sz="1600" u="sng">
                <a:latin typeface="Segoe UI Semilight"/>
                <a:cs typeface="Segoe UI Semilight"/>
                <a:hlinkClick r:id="rId3"/>
              </a:rPr>
              <a:t>=</a:t>
            </a:r>
            <a:r>
              <a:rPr lang="en-US" sz="1600" u="sng" err="1">
                <a:latin typeface="Segoe UI Semilight"/>
                <a:cs typeface="Segoe UI Semilight"/>
                <a:hlinkClick r:id="rId3"/>
              </a:rPr>
              <a:t>en</a:t>
            </a:r>
            <a:r>
              <a:rPr lang="en-US" sz="1600">
                <a:latin typeface="Segoe UI Semilight"/>
                <a:cs typeface="Segoe UI Semilight"/>
              </a:rPr>
              <a:t> </a:t>
            </a:r>
            <a:r>
              <a:rPr lang="en-US" sz="1000">
                <a:latin typeface="Segoe UI Semilight"/>
                <a:cs typeface="Segoe UI Semilight"/>
              </a:rPr>
              <a:t> </a:t>
            </a:r>
            <a:endParaRPr lang="en-US" sz="1000"/>
          </a:p>
          <a:p>
            <a:endParaRPr lang="en-US" sz="1800" i="1">
              <a:latin typeface="Segoe UI Semi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7658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1387-026D-B944-F6FD-D2EB4EE5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784A1-C5AC-33D4-57F8-11315FFC5D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964162"/>
          </a:xfrm>
        </p:spPr>
        <p:txBody>
          <a:bodyPr/>
          <a:lstStyle/>
          <a:p>
            <a:r>
              <a:rPr lang="en-US"/>
              <a:t>Answer questions or deal with any spillover from the previous session.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And a few quiz questions:</a:t>
            </a:r>
          </a:p>
          <a:p>
            <a:pPr marL="457200" indent="-457200">
              <a:buFontTx/>
              <a:buChar char="-"/>
            </a:pPr>
            <a:r>
              <a:rPr lang="en-US"/>
              <a:t>Can anyone tell us what the difference between “</a:t>
            </a:r>
            <a:r>
              <a:rPr lang="en-US" err="1"/>
              <a:t>atomic_context</a:t>
            </a:r>
            <a:r>
              <a:rPr lang="en-US"/>
              <a:t>” vs. “non-atomic context” is? What about an “interrupt context?”</a:t>
            </a:r>
          </a:p>
          <a:p>
            <a:pPr marL="457200" indent="-457200">
              <a:buFontTx/>
              <a:buChar char="-"/>
            </a:pPr>
            <a:r>
              <a:rPr lang="en-US"/>
              <a:t>What is a “</a:t>
            </a:r>
            <a:r>
              <a:rPr lang="en-US" err="1"/>
              <a:t>jiffie</a:t>
            </a:r>
            <a:r>
              <a:rPr lang="en-US"/>
              <a:t>?”</a:t>
            </a:r>
          </a:p>
          <a:p>
            <a:pPr marL="457200" indent="-457200">
              <a:buFontTx/>
              <a:buChar char="-"/>
            </a:pPr>
            <a:r>
              <a:rPr lang="en-US"/>
              <a:t>What is the difference between “IDR” and “IDA?"</a:t>
            </a:r>
          </a:p>
        </p:txBody>
      </p:sp>
    </p:spTree>
    <p:extLst>
      <p:ext uri="{BB962C8B-B14F-4D97-AF65-F5344CB8AC3E}">
        <p14:creationId xmlns:p14="http://schemas.microsoft.com/office/powerpoint/2010/main" val="310685213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>
                <a:cs typeface="Segoe UI"/>
              </a:rPr>
              <a:t>Linux Device, Driver &amp; Bus Model</a:t>
            </a:r>
            <a:br>
              <a:rPr lang="en-US"/>
            </a:br>
            <a:endParaRPr lang="it-IT" sz="2000" i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6432530"/>
          </a:xfrm>
        </p:spPr>
        <p:txBody>
          <a:bodyPr/>
          <a:lstStyle/>
          <a:p>
            <a:r>
              <a:rPr lang="en-US"/>
              <a:t>Topics Covered:</a:t>
            </a:r>
          </a:p>
          <a:p>
            <a:pPr marL="514350" indent="-514350">
              <a:buAutoNum type="arabicPeriod"/>
            </a:pPr>
            <a:r>
              <a:rPr lang="en-US" altLang="zh-CN"/>
              <a:t>Linux bus:</a:t>
            </a:r>
          </a:p>
          <a:p>
            <a:pPr lvl="1"/>
            <a:r>
              <a:rPr lang="en-US" altLang="zh-CN"/>
              <a:t>	struct </a:t>
            </a:r>
            <a:r>
              <a:rPr lang="en-US" altLang="zh-CN" err="1"/>
              <a:t>bus_type</a:t>
            </a:r>
            <a:endParaRPr lang="en-US" altLang="zh-CN"/>
          </a:p>
          <a:p>
            <a:pPr marL="514350" indent="-514350">
              <a:buAutoNum type="arabicPeriod"/>
            </a:pPr>
            <a:r>
              <a:rPr lang="en-US"/>
              <a:t>Linux device: </a:t>
            </a:r>
          </a:p>
          <a:p>
            <a:pPr lvl="1"/>
            <a:r>
              <a:rPr lang="en-US"/>
              <a:t>	struct device</a:t>
            </a:r>
          </a:p>
          <a:p>
            <a:pPr marL="514350" indent="-514350">
              <a:buAutoNum type="arabicPeriod"/>
            </a:pPr>
            <a:r>
              <a:rPr lang="en-US"/>
              <a:t>Linux driver: </a:t>
            </a:r>
          </a:p>
          <a:p>
            <a:pPr lvl="1"/>
            <a:r>
              <a:rPr lang="en-US"/>
              <a:t>	struct </a:t>
            </a:r>
            <a:r>
              <a:rPr lang="en-US" err="1"/>
              <a:t>device_driver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Device discovery, matching and driver loading machinery</a:t>
            </a:r>
          </a:p>
          <a:p>
            <a:pPr lvl="1"/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EE0D3-130E-41FF-A70A-EF5B6CDF79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304698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UI Semilight"/>
                <a:cs typeface="Segoe UI Semilight"/>
              </a:rPr>
              <a:t>Lab:</a:t>
            </a:r>
          </a:p>
          <a:p>
            <a:r>
              <a:rPr lang="en-US">
                <a:latin typeface="Segoe UI Semilight"/>
                <a:cs typeface="Segoe UI Semilight"/>
              </a:rPr>
              <a:t>~/class-projects/week8</a:t>
            </a:r>
            <a:endParaRPr lang="en-US"/>
          </a:p>
          <a:p>
            <a:r>
              <a:rPr lang="en-US">
                <a:latin typeface="Segoe UI Semilight"/>
                <a:cs typeface="Segoe UI Semilight"/>
              </a:rPr>
              <a:t>1. Evolve the fake device code to conform with Linux device model</a:t>
            </a:r>
          </a:p>
          <a:p>
            <a:r>
              <a:rPr lang="en-US">
                <a:latin typeface="Segoe UI Semilight"/>
                <a:cs typeface="Segoe UI Semilight"/>
              </a:rPr>
              <a:t>2. Evolve the fake bus code to conform with Linux bus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698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>
                <a:cs typeface="Segoe UI"/>
              </a:rPr>
              <a:t>The Big Picture – Object Heirarcy</a:t>
            </a:r>
            <a:br>
              <a:rPr lang="en-US"/>
            </a:br>
            <a:endParaRPr lang="it-IT" sz="2000" i="1">
              <a:cs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435100"/>
            <a:ext cx="5211763" cy="2554288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US">
              <a:latin typeface="Segoe UI Semilight"/>
              <a:cs typeface="Segoe UI Semilight"/>
            </a:endParaRPr>
          </a:p>
          <a:p>
            <a:pPr marL="255270" lvl="1"/>
            <a:endParaRPr lang="en-US">
              <a:cs typeface="Segoe UI"/>
            </a:endParaRP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302732D-5A85-6875-B784-A165558480CE}"/>
              </a:ext>
            </a:extLst>
          </p:cNvPr>
          <p:cNvSpPr/>
          <p:nvPr/>
        </p:nvSpPr>
        <p:spPr bwMode="auto">
          <a:xfrm>
            <a:off x="921514" y="3109425"/>
            <a:ext cx="9316876" cy="1456309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D2819D4-259E-020D-DB83-B2356B8EB4DD}"/>
              </a:ext>
            </a:extLst>
          </p:cNvPr>
          <p:cNvSpPr/>
          <p:nvPr/>
        </p:nvSpPr>
        <p:spPr bwMode="auto">
          <a:xfrm>
            <a:off x="3286153" y="1400586"/>
            <a:ext cx="4381755" cy="128261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        Linux  Bus/Device/         Driver Core  </a:t>
            </a: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F09F9EA1-B2F9-6829-09BF-3366D4E2C0A0}"/>
              </a:ext>
            </a:extLst>
          </p:cNvPr>
          <p:cNvSpPr/>
          <p:nvPr/>
        </p:nvSpPr>
        <p:spPr bwMode="auto">
          <a:xfrm>
            <a:off x="3229670" y="2292666"/>
            <a:ext cx="484632" cy="121615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E5D23E0C-9042-DA6A-11ED-A79E2055617A}"/>
              </a:ext>
            </a:extLst>
          </p:cNvPr>
          <p:cNvSpPr/>
          <p:nvPr/>
        </p:nvSpPr>
        <p:spPr bwMode="auto">
          <a:xfrm>
            <a:off x="7085377" y="2343487"/>
            <a:ext cx="484632" cy="121615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52271AC5-04AF-695B-055D-98E0C44E581B}"/>
              </a:ext>
            </a:extLst>
          </p:cNvPr>
          <p:cNvSpPr/>
          <p:nvPr/>
        </p:nvSpPr>
        <p:spPr bwMode="auto">
          <a:xfrm>
            <a:off x="5192843" y="2619330"/>
            <a:ext cx="484632" cy="934877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28EB3-00E4-2355-7FA0-1921190AE3AB}"/>
              </a:ext>
            </a:extLst>
          </p:cNvPr>
          <p:cNvSpPr txBox="1"/>
          <p:nvPr/>
        </p:nvSpPr>
        <p:spPr>
          <a:xfrm>
            <a:off x="4063239" y="36837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bg1"/>
                </a:solidFill>
                <a:cs typeface="Segoe UI"/>
              </a:rPr>
              <a:t>                BUS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9FE597C-95C4-F347-7789-6F66C0C0FF8D}"/>
              </a:ext>
            </a:extLst>
          </p:cNvPr>
          <p:cNvSpPr/>
          <p:nvPr/>
        </p:nvSpPr>
        <p:spPr bwMode="auto">
          <a:xfrm>
            <a:off x="1325537" y="5408119"/>
            <a:ext cx="2898668" cy="9144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Device</a:t>
            </a: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003834AC-9420-969D-C3F5-A39675B4F8D5}"/>
              </a:ext>
            </a:extLst>
          </p:cNvPr>
          <p:cNvSpPr/>
          <p:nvPr/>
        </p:nvSpPr>
        <p:spPr bwMode="auto">
          <a:xfrm>
            <a:off x="2532236" y="4193192"/>
            <a:ext cx="484632" cy="1216152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3BC6DE-C87E-C28C-3B67-E1B063FCCD01}"/>
              </a:ext>
            </a:extLst>
          </p:cNvPr>
          <p:cNvSpPr/>
          <p:nvPr/>
        </p:nvSpPr>
        <p:spPr bwMode="auto">
          <a:xfrm>
            <a:off x="6009408" y="5335883"/>
            <a:ext cx="2745245" cy="91440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Driver</a:t>
            </a: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C501D491-554D-EB15-E854-40E4819ECBA3}"/>
              </a:ext>
            </a:extLst>
          </p:cNvPr>
          <p:cNvSpPr/>
          <p:nvPr/>
        </p:nvSpPr>
        <p:spPr bwMode="auto">
          <a:xfrm>
            <a:off x="7195650" y="4151640"/>
            <a:ext cx="474404" cy="1262179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603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B3F6-36CA-4D1D-B668-332D851EC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The Linux Core - 1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4448-C77D-442E-9141-1A6898398A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734199"/>
            <a:ext cx="5212080" cy="6370975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US"/>
          </a:p>
          <a:p>
            <a:pPr marL="255270" lvl="1"/>
            <a:r>
              <a:rPr lang="en-US">
                <a:cs typeface="Segoe UI"/>
              </a:rPr>
              <a:t>1. Operates on base data structures:</a:t>
            </a:r>
          </a:p>
          <a:p>
            <a:pPr lvl="2"/>
            <a:r>
              <a:rPr lang="en-US">
                <a:cs typeface="Segoe UI"/>
              </a:rPr>
              <a:t>a. struct device</a:t>
            </a:r>
          </a:p>
          <a:p>
            <a:pPr lvl="2"/>
            <a:r>
              <a:rPr lang="en-US">
                <a:latin typeface="Segoe UI"/>
                <a:cs typeface="Segoe UI"/>
              </a:rPr>
              <a:t>b. struct </a:t>
            </a:r>
            <a:r>
              <a:rPr lang="en-US" err="1">
                <a:latin typeface="Segoe UI"/>
                <a:cs typeface="Segoe UI"/>
              </a:rPr>
              <a:t>bus_type</a:t>
            </a:r>
            <a:endParaRPr lang="en-US">
              <a:latin typeface="Segoe UI"/>
              <a:cs typeface="Segoe UI"/>
            </a:endParaRPr>
          </a:p>
          <a:p>
            <a:pPr lvl="2"/>
            <a:r>
              <a:rPr lang="en-US">
                <a:latin typeface="Segoe UI"/>
                <a:cs typeface="Segoe UI"/>
              </a:rPr>
              <a:t>c. struct </a:t>
            </a:r>
            <a:r>
              <a:rPr lang="en-US" err="1">
                <a:latin typeface="Segoe UI"/>
                <a:cs typeface="Segoe UI"/>
              </a:rPr>
              <a:t>device_driver</a:t>
            </a:r>
            <a:endParaRPr lang="en-US">
              <a:latin typeface="Segoe UI"/>
              <a:cs typeface="Segoe UI"/>
            </a:endParaRPr>
          </a:p>
          <a:p>
            <a:pPr marL="255270" lvl="1"/>
            <a:r>
              <a:rPr lang="en-US">
                <a:latin typeface="Segoe UI"/>
                <a:cs typeface="Segoe UI"/>
              </a:rPr>
              <a:t>2. Manages various sysfs objects that are created to surface the bus, device and the driver</a:t>
            </a:r>
          </a:p>
          <a:p>
            <a:pPr lvl="2"/>
            <a:r>
              <a:rPr lang="en-US">
                <a:latin typeface="Segoe UI"/>
                <a:cs typeface="Segoe UI"/>
              </a:rPr>
              <a:t>a. /sys/bus/</a:t>
            </a:r>
          </a:p>
          <a:p>
            <a:pPr lvl="2"/>
            <a:r>
              <a:rPr lang="en-US">
                <a:latin typeface="Segoe UI"/>
                <a:cs typeface="Segoe UI"/>
              </a:rPr>
              <a:t>b. /sys/device/</a:t>
            </a:r>
          </a:p>
          <a:p>
            <a:pPr marL="255270" lvl="1"/>
            <a:r>
              <a:rPr lang="en-US">
                <a:latin typeface="Segoe UI"/>
                <a:cs typeface="Segoe UI"/>
              </a:rPr>
              <a:t>3. Provides the infrastructure to manage the life cycle of the managed objects</a:t>
            </a:r>
          </a:p>
          <a:p>
            <a:pPr marL="255270" lvl="1"/>
            <a:r>
              <a:rPr lang="en-US">
                <a:latin typeface="Segoe UI"/>
                <a:cs typeface="Segoe UI"/>
              </a:rPr>
              <a:t>4. Helper functions to surface additional attributes in sysfs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84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8661C5"/>
      </a:accent5>
      <a:accent6>
        <a:srgbClr val="737373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_White_2_Apr_2018.potx" id="{26C96195-5F97-4020-9126-CF0686EA703A}" vid="{6C9527AC-54B1-4985-B6C5-6491A04A83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E28B9E8B9DD489DA434131826ED68" ma:contentTypeVersion="4" ma:contentTypeDescription="Create a new document." ma:contentTypeScope="" ma:versionID="f9279149ac14c721d29627dcf65edef4">
  <xsd:schema xmlns:xsd="http://www.w3.org/2001/XMLSchema" xmlns:xs="http://www.w3.org/2001/XMLSchema" xmlns:p="http://schemas.microsoft.com/office/2006/metadata/properties" xmlns:ns2="6dc34b29-cee3-4524-9ff3-cb9e91ed1533" xmlns:ns3="39ce54df-110e-4ccf-9930-470f9d76fa76" targetNamespace="http://schemas.microsoft.com/office/2006/metadata/properties" ma:root="true" ma:fieldsID="95b864f61b29b7db3320e1e0141ec5e4" ns2:_="" ns3:_="">
    <xsd:import namespace="6dc34b29-cee3-4524-9ff3-cb9e91ed1533"/>
    <xsd:import namespace="39ce54df-110e-4ccf-9930-470f9d76fa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34b29-cee3-4524-9ff3-cb9e91ed15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ce54df-110e-4ccf-9930-470f9d76fa7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83218-1F67-4B11-9510-53E4DA2231D3}">
  <ds:schemaRefs>
    <ds:schemaRef ds:uri="39ce54df-110e-4ccf-9930-470f9d76fa76"/>
    <ds:schemaRef ds:uri="6dc34b29-cee3-4524-9ff3-cb9e91ed15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F325FEF-A6FF-49AB-8FA4-F5298284F8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05E41F-4ACA-406B-ADC1-2AD9D66E0137}">
  <ds:schemaRefs>
    <ds:schemaRef ds:uri="39ce54df-110e-4ccf-9930-470f9d76fa76"/>
    <ds:schemaRef ds:uri="6dc34b29-cee3-4524-9ff3-cb9e91ed153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WHITE TEMPLATE</vt:lpstr>
      <vt:lpstr>Introduction To Linux Kernel Development  Session 8 </vt:lpstr>
      <vt:lpstr>Instructors</vt:lpstr>
      <vt:lpstr>Instructor</vt:lpstr>
      <vt:lpstr>Instructor</vt:lpstr>
      <vt:lpstr>Course Coordinator - Dr. K Y Srinivasan</vt:lpstr>
      <vt:lpstr>Last week</vt:lpstr>
      <vt:lpstr>Linux Device, Driver &amp; Bus Model </vt:lpstr>
      <vt:lpstr>The Big Picture – Object Heirarcy </vt:lpstr>
      <vt:lpstr>The Linux Core - 1</vt:lpstr>
      <vt:lpstr>Device drivers have many helper functions</vt:lpstr>
      <vt:lpstr>And subsets of drivers (in this case network drivers) often have their own helper functions</vt:lpstr>
      <vt:lpstr>The Linux Core - 2</vt:lpstr>
      <vt:lpstr>The Linux Core - 3</vt:lpstr>
      <vt:lpstr>Include/linux/device/bus.h – struct bus_type</vt:lpstr>
      <vt:lpstr>Our Fake Bus</vt:lpstr>
      <vt:lpstr>Our Fake Bus - match()</vt:lpstr>
      <vt:lpstr>Our Fake Bus - probe()</vt:lpstr>
      <vt:lpstr>Our Fake Bus - remove()</vt:lpstr>
      <vt:lpstr>Our Fake Bus - uevent()</vt:lpstr>
      <vt:lpstr>Interaction with the core</vt:lpstr>
      <vt:lpstr>include/linux/device.h – struct device</vt:lpstr>
      <vt:lpstr>Our Fake device</vt:lpstr>
      <vt:lpstr>Our Fake Bus – Device Register/Unregister</vt:lpstr>
      <vt:lpstr>include/linux/device/driver.h – struct device_driver</vt:lpstr>
      <vt:lpstr>Our Fake Driver</vt:lpstr>
      <vt:lpstr>Our Fake Driver (continued)</vt:lpstr>
      <vt:lpstr>Our Fake Bus – Driver Register/Unregister</vt:lpstr>
      <vt:lpstr>Our Fake Driver - probe()</vt:lpstr>
      <vt:lpstr>Our Fake Driver - remove() </vt:lpstr>
      <vt:lpstr>How does device driver auto-loading work?</vt:lpstr>
      <vt:lpstr>How does device driver auto-loading work? (2)</vt:lpstr>
      <vt:lpstr>How does device driver auto-loading work? (3)</vt:lpstr>
      <vt:lpstr>How does device driver auto-loading work? (4)</vt:lpstr>
      <vt:lpstr>How does device driver auto-loading work? (5)</vt:lpstr>
      <vt:lpstr>An interesting race condition between device discovery and driver auto-loading</vt:lpstr>
      <vt:lpstr>Lab: Analyze how Linux hv_vmbus registers devices and drivers.</vt:lpstr>
      <vt:lpstr>Thank You!</vt:lpstr>
      <vt:lpstr>Next Week</vt:lpstr>
    </vt:vector>
  </TitlesOfParts>
  <Company>Microsoft Corporation. All Rights Reserved.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8: Linux Kernel Development</dc:title>
  <dc:creator>kys@microsoft.com</dc:creator>
  <cp:revision>1</cp:revision>
  <dcterms:created xsi:type="dcterms:W3CDTF">2021-09-28T19:15:58Z</dcterms:created>
  <dcterms:modified xsi:type="dcterms:W3CDTF">2022-06-09T23:08:22Z</dcterms:modified>
  <cp:category>Azure Advanced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0x01010006CE28B9E8B9DD489DA434131826ED68</vt:lpwstr>
  </property>
</Properties>
</file>